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3" r:id="rId3"/>
    <p:sldId id="266" r:id="rId4"/>
    <p:sldId id="267" r:id="rId5"/>
    <p:sldId id="270" r:id="rId6"/>
    <p:sldId id="273" r:id="rId7"/>
    <p:sldId id="275" r:id="rId8"/>
    <p:sldId id="276" r:id="rId9"/>
    <p:sldId id="277" r:id="rId10"/>
    <p:sldId id="274" r:id="rId11"/>
    <p:sldId id="271" r:id="rId12"/>
    <p:sldId id="278" r:id="rId13"/>
    <p:sldId id="280" r:id="rId14"/>
    <p:sldId id="279" r:id="rId15"/>
    <p:sldId id="283" r:id="rId16"/>
    <p:sldId id="282" r:id="rId17"/>
    <p:sldId id="281" r:id="rId18"/>
    <p:sldId id="284" r:id="rId19"/>
    <p:sldId id="285" r:id="rId20"/>
    <p:sldId id="288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BD6"/>
    <a:srgbClr val="11F727"/>
    <a:srgbClr val="F184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6E810914-EFD7-42D9-8E6D-117F18CDAE3D}">
      <dgm:prSet phldrT="[Text]" custT="1"/>
      <dgm:spPr>
        <a:xfrm>
          <a:off x="-53884" y="0"/>
          <a:ext cx="1479369" cy="1371598"/>
        </a:xfrm>
        <a:solidFill>
          <a:srgbClr val="8064A2">
            <a:lumMod val="60000"/>
            <a:lumOff val="40000"/>
          </a:srgbClr>
        </a:solidFill>
        <a:ln w="127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endParaRPr lang="en-US" sz="15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71EA19-1B02-4FFF-9B02-4577358A26E7}" type="sibTrans" cxnId="{8713719B-8573-4D59-BE17-F01122ABD64B}">
      <dgm:prSet/>
      <dgm:spPr>
        <a:xfrm flipV="1">
          <a:off x="13568" y="951003"/>
          <a:ext cx="927887" cy="144119"/>
        </a:xfrm>
        <a:solidFill>
          <a:srgbClr val="8064A2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702674-802A-47FF-8C2A-203836ACAC42}" type="pres">
      <dgm:prSet presAssocID="{6E810914-EFD7-42D9-8E6D-117F18CDAE3D}" presName="gear1" presStyleLbl="node1" presStyleIdx="0" presStyleCnt="1" custAng="0" custScaleX="196104" custScaleY="181818" custLinFactX="-176696" custLinFactY="-81818" custLinFactNeighborX="-200000" custLinFactNeighborY="-100000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07E1D1D8-D249-4586-B6BF-894EA978D14D}" type="pres">
      <dgm:prSet presAssocID="{6E810914-EFD7-42D9-8E6D-117F18CDAE3D}" presName="gear1srcNode" presStyleLbl="node1" presStyleIdx="0" presStyleCnt="1"/>
      <dgm:spPr/>
      <dgm:t>
        <a:bodyPr/>
        <a:lstStyle/>
        <a:p>
          <a:endParaRPr lang="en-US"/>
        </a:p>
      </dgm:t>
    </dgm:pt>
    <dgm:pt modelId="{CD712817-339D-45DE-9EB8-D76C6499A6FE}" type="pres">
      <dgm:prSet presAssocID="{6E810914-EFD7-42D9-8E6D-117F18CDAE3D}" presName="gear1dstNode" presStyleLbl="node1" presStyleIdx="0" presStyleCnt="1"/>
      <dgm:spPr/>
      <dgm:t>
        <a:bodyPr/>
        <a:lstStyle/>
        <a:p>
          <a:endParaRPr lang="en-US"/>
        </a:p>
      </dgm:t>
    </dgm:pt>
    <dgm:pt modelId="{D9F82FC3-57E7-478E-907B-FF51E66422C8}" type="pres">
      <dgm:prSet presAssocID="{8471EA19-1B02-4FFF-9B02-4577358A26E7}" presName="connector1" presStyleLbl="sibTrans2D1" presStyleIdx="0" presStyleCnt="1" custFlipVert="1" custScaleY="15532" custLinFactNeighborX="-30231" custLinFactNeighborY="29763"/>
      <dgm:spPr>
        <a:prstGeom prst="circularArrow">
          <a:avLst>
            <a:gd name="adj1" fmla="val 4878"/>
            <a:gd name="adj2" fmla="val 312630"/>
            <a:gd name="adj3" fmla="val 2764124"/>
            <a:gd name="adj4" fmla="val 15842416"/>
            <a:gd name="adj5" fmla="val 5691"/>
          </a:avLst>
        </a:prstGeom>
      </dgm:spPr>
      <dgm:t>
        <a:bodyPr/>
        <a:lstStyle/>
        <a:p>
          <a:endParaRPr lang="en-US"/>
        </a:p>
      </dgm:t>
    </dgm:pt>
  </dgm:ptLst>
  <dgm:cxnLst>
    <dgm:cxn modelId="{CC1E79A3-7FB8-41AC-AFAC-7239C17FFFEC}" type="presOf" srcId="{6E810914-EFD7-42D9-8E6D-117F18CDAE3D}" destId="{EA702674-802A-47FF-8C2A-203836ACAC42}" srcOrd="0" destOrd="0" presId="urn:microsoft.com/office/officeart/2005/8/layout/gear1"/>
    <dgm:cxn modelId="{1452B9EF-74A9-4188-B0E6-0F6882DB1FDD}" type="presOf" srcId="{8471EA19-1B02-4FFF-9B02-4577358A26E7}" destId="{D9F82FC3-57E7-478E-907B-FF51E66422C8}" srcOrd="0" destOrd="0" presId="urn:microsoft.com/office/officeart/2005/8/layout/gear1"/>
    <dgm:cxn modelId="{8713719B-8573-4D59-BE17-F01122ABD64B}" srcId="{F9659793-7E91-4932-A0F9-DE01A303E171}" destId="{6E810914-EFD7-42D9-8E6D-117F18CDAE3D}" srcOrd="0" destOrd="0" parTransId="{EC177EA1-CB49-4B67-B917-EC1C7D8D3C64}" sibTransId="{8471EA19-1B02-4FFF-9B02-4577358A26E7}"/>
    <dgm:cxn modelId="{4F2FE73B-60F8-4A4C-BF2E-FF87801E74FB}" type="presOf" srcId="{6E810914-EFD7-42D9-8E6D-117F18CDAE3D}" destId="{CD712817-339D-45DE-9EB8-D76C6499A6FE}" srcOrd="2" destOrd="0" presId="urn:microsoft.com/office/officeart/2005/8/layout/gear1"/>
    <dgm:cxn modelId="{A7D80456-8539-44C8-A2D0-F04C6DCA36ED}" type="presOf" srcId="{F9659793-7E91-4932-A0F9-DE01A303E171}" destId="{763586A8-D519-4185-8A9F-01FE8E3303AB}" srcOrd="0" destOrd="0" presId="urn:microsoft.com/office/officeart/2005/8/layout/gear1"/>
    <dgm:cxn modelId="{B92E92C8-1FC4-4C24-B64B-08FA03FD3B57}" type="presOf" srcId="{6E810914-EFD7-42D9-8E6D-117F18CDAE3D}" destId="{07E1D1D8-D249-4586-B6BF-894EA978D14D}" srcOrd="1" destOrd="0" presId="urn:microsoft.com/office/officeart/2005/8/layout/gear1"/>
    <dgm:cxn modelId="{C2536B2B-3232-4F33-BA2E-99E5933C79C1}" type="presParOf" srcId="{763586A8-D519-4185-8A9F-01FE8E3303AB}" destId="{EA702674-802A-47FF-8C2A-203836ACAC42}" srcOrd="0" destOrd="0" presId="urn:microsoft.com/office/officeart/2005/8/layout/gear1"/>
    <dgm:cxn modelId="{EC4CC559-A58B-4A29-96A7-A81966F7B941}" type="presParOf" srcId="{763586A8-D519-4185-8A9F-01FE8E3303AB}" destId="{07E1D1D8-D249-4586-B6BF-894EA978D14D}" srcOrd="1" destOrd="0" presId="urn:microsoft.com/office/officeart/2005/8/layout/gear1"/>
    <dgm:cxn modelId="{F1881CDD-8E61-4D0F-9A99-E066CB38ADEE}" type="presParOf" srcId="{763586A8-D519-4185-8A9F-01FE8E3303AB}" destId="{CD712817-339D-45DE-9EB8-D76C6499A6FE}" srcOrd="2" destOrd="0" presId="urn:microsoft.com/office/officeart/2005/8/layout/gear1"/>
    <dgm:cxn modelId="{FAFEC6C2-BD61-46CB-B868-6DC70EBFC0B5}" type="presParOf" srcId="{763586A8-D519-4185-8A9F-01FE8E3303AB}" destId="{D9F82FC3-57E7-478E-907B-FF51E66422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26F9AF6B-C635-4E82-AD95-DC4C924587A0}">
      <dgm:prSet phldrT="[Text]" custT="1"/>
      <dgm:spPr>
        <a:xfrm>
          <a:off x="2373015" y="1645462"/>
          <a:ext cx="816754" cy="827511"/>
        </a:xfrm>
        <a:solidFill>
          <a:srgbClr val="8064A2">
            <a:lumMod val="75000"/>
          </a:srgbClr>
        </a:solidFill>
        <a:ln w="12700" cap="flat" cmpd="sng" algn="ctr">
          <a:noFill/>
          <a:prstDash val="solid"/>
        </a:ln>
        <a:effectLst/>
      </dgm:spPr>
      <dgm:t>
        <a:bodyPr lIns="0" tIns="0" rIns="0" bIns="0"/>
        <a:lstStyle/>
        <a:p>
          <a:r>
            <a:rPr lang="th-TH" sz="1200" b="1" dirty="0" smtClean="0">
              <a:solidFill>
                <a:sysClr val="window" lastClr="FFFFFF"/>
              </a:solidFill>
              <a:latin typeface="Perpetua"/>
              <a:ea typeface="+mn-ea"/>
              <a:cs typeface="Tahoma" pitchFamily="34" charset="0"/>
            </a:rPr>
            <a:t>ภาครัฐ</a:t>
          </a:r>
          <a:endParaRPr lang="en-US" sz="1200" b="1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gm:t>
    </dgm:pt>
    <dgm:pt modelId="{D129AB82-D10F-493C-BA07-2621FF952DA9}" type="parTrans" cxnId="{4FB3C364-6D29-4EAA-9ED9-BE9CE3764F29}">
      <dgm:prSet/>
      <dgm:spPr/>
      <dgm:t>
        <a:bodyPr/>
        <a:lstStyle/>
        <a:p>
          <a:endParaRPr lang="en-US"/>
        </a:p>
      </dgm:t>
    </dgm:pt>
    <dgm:pt modelId="{BC099836-17BE-4050-9DDB-CA3B94A8D975}" type="sibTrans" cxnId="{4FB3C364-6D29-4EAA-9ED9-BE9CE3764F29}">
      <dgm:prSet/>
      <dgm:spPr>
        <a:xfrm rot="2174013">
          <a:off x="1756573" y="1050359"/>
          <a:ext cx="1958461" cy="1958461"/>
        </a:xfrm>
        <a:solidFill>
          <a:srgbClr val="8064A2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6E810914-EFD7-42D9-8E6D-117F18CDAE3D}">
      <dgm:prSet phldrT="[Text]" custT="1"/>
      <dgm:spPr>
        <a:xfrm rot="19677340">
          <a:off x="1161767" y="1025214"/>
          <a:ext cx="1112762" cy="1112762"/>
        </a:xfrm>
        <a:solidFill>
          <a:srgbClr val="F79646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400" b="1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8471EA19-1B02-4FFF-9B02-4577358A26E7}" type="sibTrans" cxnId="{8713719B-8573-4D59-BE17-F01122ABD64B}">
      <dgm:prSet/>
      <dgm:spPr>
        <a:xfrm rot="12620626" flipH="1">
          <a:off x="773677" y="1269660"/>
          <a:ext cx="1739606" cy="1422944"/>
        </a:xfr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B2E4590F-78E8-4F02-A2F2-AFBB614AF822}">
      <dgm:prSet phldrT="[Text]"/>
      <dgm:spPr>
        <a:xfrm rot="20700000">
          <a:off x="2027516" y="516826"/>
          <a:ext cx="1090279" cy="1090279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th-TH" b="1" dirty="0" smtClean="0">
            <a:solidFill>
              <a:sysClr val="window" lastClr="FFFFFF"/>
            </a:solidFill>
            <a:latin typeface="Perpetua"/>
            <a:ea typeface="+mn-ea"/>
            <a:cs typeface="Tahoma" pitchFamily="34" charset="0"/>
          </a:endParaRPr>
        </a:p>
      </dgm:t>
    </dgm:pt>
    <dgm:pt modelId="{BAA084E9-3453-4E0E-B6FA-E51C361CD4B4}" type="sibTrans" cxnId="{EDDEBFCB-0CF3-4B5F-B7B6-33729146D936}">
      <dgm:prSet/>
      <dgm:spPr>
        <a:xfrm rot="3743936">
          <a:off x="1715909" y="205215"/>
          <a:ext cx="1534220" cy="1534220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5620CFE-8CD8-4C96-80F8-77C205CCB44A}" type="parTrans" cxnId="{EDDEBFCB-0CF3-4B5F-B7B6-33729146D936}">
      <dgm:prSet/>
      <dgm:spPr/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837F67-4D12-4ECC-84D4-6E4AB0022C62}" type="pres">
      <dgm:prSet presAssocID="{26F9AF6B-C635-4E82-AD95-DC4C924587A0}" presName="gear1" presStyleLbl="node1" presStyleIdx="0" presStyleCnt="3" custScaleX="53381" custScaleY="54084" custLinFactNeighborX="24512" custLinFactNeighborY="-602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1CF73519-9111-4BA5-B284-3C252A730722}" type="pres">
      <dgm:prSet presAssocID="{26F9AF6B-C635-4E82-AD95-DC4C924587A0}" presName="gear1srcNode" presStyleLbl="node1" presStyleIdx="0" presStyleCnt="3"/>
      <dgm:spPr/>
      <dgm:t>
        <a:bodyPr/>
        <a:lstStyle/>
        <a:p>
          <a:endParaRPr lang="en-US"/>
        </a:p>
      </dgm:t>
    </dgm:pt>
    <dgm:pt modelId="{20D599E0-A0D6-4CE9-9ED5-EF31CE00FFBD}" type="pres">
      <dgm:prSet presAssocID="{26F9AF6B-C635-4E82-AD95-DC4C924587A0}" presName="gear1dstNode" presStyleLbl="node1" presStyleIdx="0" presStyleCnt="3"/>
      <dgm:spPr/>
      <dgm:t>
        <a:bodyPr/>
        <a:lstStyle/>
        <a:p>
          <a:endParaRPr lang="en-US"/>
        </a:p>
      </dgm:t>
    </dgm:pt>
    <dgm:pt modelId="{F42A49DD-D315-43B5-B650-B512E2E2F5D2}" type="pres">
      <dgm:prSet presAssocID="{6E810914-EFD7-42D9-8E6D-117F18CDAE3D}" presName="gear2" presStyleLbl="node1" presStyleIdx="1" presStyleCnt="3" custAng="19677340" custLinFactNeighborX="36904" custLinFactNeighborY="7500">
        <dgm:presLayoutVars>
          <dgm:chMax val="1"/>
          <dgm:bulletEnabled val="1"/>
        </dgm:presLayoutVars>
      </dgm:prSet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40FC7475-9D76-44F0-8B0F-084727F2B27E}" type="pres">
      <dgm:prSet presAssocID="{6E810914-EFD7-42D9-8E6D-117F18CDAE3D}" presName="gear2srcNode" presStyleLbl="node1" presStyleIdx="1" presStyleCnt="3"/>
      <dgm:spPr/>
      <dgm:t>
        <a:bodyPr/>
        <a:lstStyle/>
        <a:p>
          <a:endParaRPr lang="en-US"/>
        </a:p>
      </dgm:t>
    </dgm:pt>
    <dgm:pt modelId="{CA21BDE5-8D7A-4712-9BDB-E900ACD0E0FD}" type="pres">
      <dgm:prSet presAssocID="{6E810914-EFD7-42D9-8E6D-117F18CDAE3D}" presName="gear2dstNode" presStyleLbl="node1" presStyleIdx="1" presStyleCnt="3"/>
      <dgm:spPr/>
      <dgm:t>
        <a:bodyPr/>
        <a:lstStyle/>
        <a:p>
          <a:endParaRPr lang="en-US"/>
        </a:p>
      </dgm:t>
    </dgm:pt>
    <dgm:pt modelId="{AA7502F8-EFA8-4DD7-81C6-67936F339939}" type="pres">
      <dgm:prSet presAssocID="{B2E4590F-78E8-4F02-A2F2-AFBB614AF822}" presName="gear3" presStyleLbl="node1" presStyleIdx="2" presStyleCnt="3" custLinFactNeighborX="48913" custLinFactNeighborY="25669"/>
      <dgm:spPr>
        <a:prstGeom prst="gear6">
          <a:avLst/>
        </a:prstGeom>
      </dgm:spPr>
      <dgm:t>
        <a:bodyPr/>
        <a:lstStyle/>
        <a:p>
          <a:endParaRPr lang="en-US"/>
        </a:p>
      </dgm:t>
    </dgm:pt>
    <dgm:pt modelId="{2D1EA464-CBC5-4836-898B-0EB1F4C83340}" type="pres">
      <dgm:prSet presAssocID="{B2E4590F-78E8-4F02-A2F2-AFBB614AF8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F7D9-AC00-4A82-9442-D7451CA01172}" type="pres">
      <dgm:prSet presAssocID="{B2E4590F-78E8-4F02-A2F2-AFBB614AF822}" presName="gear3srcNode" presStyleLbl="node1" presStyleIdx="2" presStyleCnt="3"/>
      <dgm:spPr/>
      <dgm:t>
        <a:bodyPr/>
        <a:lstStyle/>
        <a:p>
          <a:endParaRPr lang="en-US"/>
        </a:p>
      </dgm:t>
    </dgm:pt>
    <dgm:pt modelId="{A54A2575-89EC-4F3B-A95E-E1B2E89D464F}" type="pres">
      <dgm:prSet presAssocID="{B2E4590F-78E8-4F02-A2F2-AFBB614AF822}" presName="gear3dstNode" presStyleLbl="node1" presStyleIdx="2" presStyleCnt="3"/>
      <dgm:spPr/>
      <dgm:t>
        <a:bodyPr/>
        <a:lstStyle/>
        <a:p>
          <a:endParaRPr lang="en-US"/>
        </a:p>
      </dgm:t>
    </dgm:pt>
    <dgm:pt modelId="{06615D8D-867E-4FA6-8FA3-F5D9F3D9192D}" type="pres">
      <dgm:prSet presAssocID="{BC099836-17BE-4050-9DDB-CA3B94A8D975}" presName="connector1" presStyleLbl="sibTrans2D1" presStyleIdx="0" presStyleCnt="3" custAng="2174013" custLinFactNeighborX="12649" custLinFactNeighborY="-1556"/>
      <dgm:spPr>
        <a:prstGeom prst="circularArrow">
          <a:avLst>
            <a:gd name="adj1" fmla="val 4687"/>
            <a:gd name="adj2" fmla="val 299029"/>
            <a:gd name="adj3" fmla="val 2469054"/>
            <a:gd name="adj4" fmla="val 15966776"/>
            <a:gd name="adj5" fmla="val 5469"/>
          </a:avLst>
        </a:prstGeom>
      </dgm:spPr>
      <dgm:t>
        <a:bodyPr/>
        <a:lstStyle/>
        <a:p>
          <a:endParaRPr lang="en-US"/>
        </a:p>
      </dgm:t>
    </dgm:pt>
    <dgm:pt modelId="{F7B3C51D-1C65-4B4A-B34D-9F7EE01E2817}" type="pres">
      <dgm:prSet presAssocID="{8471EA19-1B02-4FFF-9B02-4577358A26E7}" presName="connector2" presStyleLbl="sibTrans2D1" presStyleIdx="1" presStyleCnt="3" custAng="8979374" custFlipHor="1" custScaleX="122254" custLinFactNeighborX="26562" custLinFactNeighborY="39921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en-US"/>
        </a:p>
      </dgm:t>
    </dgm:pt>
    <dgm:pt modelId="{E7656384-F9B5-4E7F-B973-956DD0902BD9}" type="pres">
      <dgm:prSet presAssocID="{BAA084E9-3453-4E0E-B6FA-E51C361CD4B4}" presName="connector3" presStyleLbl="sibTrans2D1" presStyleIdx="2" presStyleCnt="3" custAng="3743936" custLinFactNeighborX="38699" custLinFactNeighborY="17201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  <dgm:t>
        <a:bodyPr/>
        <a:lstStyle/>
        <a:p>
          <a:endParaRPr lang="en-US"/>
        </a:p>
      </dgm:t>
    </dgm:pt>
  </dgm:ptLst>
  <dgm:cxnLst>
    <dgm:cxn modelId="{95C9FE20-DA62-44AE-8D83-B413CD7F9B17}" type="presOf" srcId="{B2E4590F-78E8-4F02-A2F2-AFBB614AF822}" destId="{2D1EA464-CBC5-4836-898B-0EB1F4C83340}" srcOrd="1" destOrd="0" presId="urn:microsoft.com/office/officeart/2005/8/layout/gear1"/>
    <dgm:cxn modelId="{540659F8-FD1F-4D5B-A81D-A3DBA231EAA2}" type="presOf" srcId="{8471EA19-1B02-4FFF-9B02-4577358A26E7}" destId="{F7B3C51D-1C65-4B4A-B34D-9F7EE01E2817}" srcOrd="0" destOrd="0" presId="urn:microsoft.com/office/officeart/2005/8/layout/gear1"/>
    <dgm:cxn modelId="{A42DE919-C7B7-4C05-ABE3-4FDA4A2151CB}" type="presOf" srcId="{6E810914-EFD7-42D9-8E6D-117F18CDAE3D}" destId="{CA21BDE5-8D7A-4712-9BDB-E900ACD0E0FD}" srcOrd="2" destOrd="0" presId="urn:microsoft.com/office/officeart/2005/8/layout/gear1"/>
    <dgm:cxn modelId="{6628F2C6-90B9-4DF5-BAD7-99F6187F4DD1}" type="presOf" srcId="{BAA084E9-3453-4E0E-B6FA-E51C361CD4B4}" destId="{E7656384-F9B5-4E7F-B973-956DD0902BD9}" srcOrd="0" destOrd="0" presId="urn:microsoft.com/office/officeart/2005/8/layout/gear1"/>
    <dgm:cxn modelId="{47631B16-C8D5-4DC3-A5B7-F1A50FC00757}" type="presOf" srcId="{B2E4590F-78E8-4F02-A2F2-AFBB614AF822}" destId="{AA7502F8-EFA8-4DD7-81C6-67936F339939}" srcOrd="0" destOrd="0" presId="urn:microsoft.com/office/officeart/2005/8/layout/gear1"/>
    <dgm:cxn modelId="{BCB5E023-3FC4-48C3-9A0B-B347324389B1}" type="presOf" srcId="{BC099836-17BE-4050-9DDB-CA3B94A8D975}" destId="{06615D8D-867E-4FA6-8FA3-F5D9F3D9192D}" srcOrd="0" destOrd="0" presId="urn:microsoft.com/office/officeart/2005/8/layout/gear1"/>
    <dgm:cxn modelId="{8713719B-8573-4D59-BE17-F01122ABD64B}" srcId="{F9659793-7E91-4932-A0F9-DE01A303E171}" destId="{6E810914-EFD7-42D9-8E6D-117F18CDAE3D}" srcOrd="1" destOrd="0" parTransId="{EC177EA1-CB49-4B67-B917-EC1C7D8D3C64}" sibTransId="{8471EA19-1B02-4FFF-9B02-4577358A26E7}"/>
    <dgm:cxn modelId="{4FB3C364-6D29-4EAA-9ED9-BE9CE3764F29}" srcId="{F9659793-7E91-4932-A0F9-DE01A303E171}" destId="{26F9AF6B-C635-4E82-AD95-DC4C924587A0}" srcOrd="0" destOrd="0" parTransId="{D129AB82-D10F-493C-BA07-2621FF952DA9}" sibTransId="{BC099836-17BE-4050-9DDB-CA3B94A8D975}"/>
    <dgm:cxn modelId="{035BD18B-1BE6-49C3-8B9E-0E44FF2C55DB}" type="presOf" srcId="{26F9AF6B-C635-4E82-AD95-DC4C924587A0}" destId="{1CF73519-9111-4BA5-B284-3C252A730722}" srcOrd="1" destOrd="0" presId="urn:microsoft.com/office/officeart/2005/8/layout/gear1"/>
    <dgm:cxn modelId="{B5E38BD9-4650-4610-9533-CAF5F473C17E}" type="presOf" srcId="{26F9AF6B-C635-4E82-AD95-DC4C924587A0}" destId="{FE837F67-4D12-4ECC-84D4-6E4AB0022C62}" srcOrd="0" destOrd="0" presId="urn:microsoft.com/office/officeart/2005/8/layout/gear1"/>
    <dgm:cxn modelId="{EDDEBFCB-0CF3-4B5F-B7B6-33729146D936}" srcId="{F9659793-7E91-4932-A0F9-DE01A303E171}" destId="{B2E4590F-78E8-4F02-A2F2-AFBB614AF822}" srcOrd="2" destOrd="0" parTransId="{95620CFE-8CD8-4C96-80F8-77C205CCB44A}" sibTransId="{BAA084E9-3453-4E0E-B6FA-E51C361CD4B4}"/>
    <dgm:cxn modelId="{1111FF0C-9CC1-462D-AC82-D628EC20427E}" type="presOf" srcId="{6E810914-EFD7-42D9-8E6D-117F18CDAE3D}" destId="{F42A49DD-D315-43B5-B650-B512E2E2F5D2}" srcOrd="0" destOrd="0" presId="urn:microsoft.com/office/officeart/2005/8/layout/gear1"/>
    <dgm:cxn modelId="{1126DCC0-F9F7-41BF-9859-0973FE99E3AA}" type="presOf" srcId="{F9659793-7E91-4932-A0F9-DE01A303E171}" destId="{763586A8-D519-4185-8A9F-01FE8E3303AB}" srcOrd="0" destOrd="0" presId="urn:microsoft.com/office/officeart/2005/8/layout/gear1"/>
    <dgm:cxn modelId="{90BDCE5E-1FE6-4F90-8CE9-16ADADDFCE8E}" type="presOf" srcId="{26F9AF6B-C635-4E82-AD95-DC4C924587A0}" destId="{20D599E0-A0D6-4CE9-9ED5-EF31CE00FFBD}" srcOrd="2" destOrd="0" presId="urn:microsoft.com/office/officeart/2005/8/layout/gear1"/>
    <dgm:cxn modelId="{F03DCA03-56B0-416D-AC9D-EE6CFFCFD4DF}" type="presOf" srcId="{B2E4590F-78E8-4F02-A2F2-AFBB614AF822}" destId="{A54A2575-89EC-4F3B-A95E-E1B2E89D464F}" srcOrd="3" destOrd="0" presId="urn:microsoft.com/office/officeart/2005/8/layout/gear1"/>
    <dgm:cxn modelId="{397D0C4A-CF73-44E7-85EF-C0E2D3191B12}" type="presOf" srcId="{B2E4590F-78E8-4F02-A2F2-AFBB614AF822}" destId="{01ECF7D9-AC00-4A82-9442-D7451CA01172}" srcOrd="2" destOrd="0" presId="urn:microsoft.com/office/officeart/2005/8/layout/gear1"/>
    <dgm:cxn modelId="{FBE87CA0-EA65-4EDF-90DD-2AD8800CB7AB}" type="presOf" srcId="{6E810914-EFD7-42D9-8E6D-117F18CDAE3D}" destId="{40FC7475-9D76-44F0-8B0F-084727F2B27E}" srcOrd="1" destOrd="0" presId="urn:microsoft.com/office/officeart/2005/8/layout/gear1"/>
    <dgm:cxn modelId="{7F5D3BB9-3CFE-47D1-8460-6503F8F6DEAF}" type="presParOf" srcId="{763586A8-D519-4185-8A9F-01FE8E3303AB}" destId="{FE837F67-4D12-4ECC-84D4-6E4AB0022C62}" srcOrd="0" destOrd="0" presId="urn:microsoft.com/office/officeart/2005/8/layout/gear1"/>
    <dgm:cxn modelId="{964EF0A3-B275-443A-81F7-A2D0050B3811}" type="presParOf" srcId="{763586A8-D519-4185-8A9F-01FE8E3303AB}" destId="{1CF73519-9111-4BA5-B284-3C252A730722}" srcOrd="1" destOrd="0" presId="urn:microsoft.com/office/officeart/2005/8/layout/gear1"/>
    <dgm:cxn modelId="{300CA593-CF3E-4065-851F-7C721A3812FF}" type="presParOf" srcId="{763586A8-D519-4185-8A9F-01FE8E3303AB}" destId="{20D599E0-A0D6-4CE9-9ED5-EF31CE00FFBD}" srcOrd="2" destOrd="0" presId="urn:microsoft.com/office/officeart/2005/8/layout/gear1"/>
    <dgm:cxn modelId="{9154FFB0-D649-421A-838D-A1F27A1A97AD}" type="presParOf" srcId="{763586A8-D519-4185-8A9F-01FE8E3303AB}" destId="{F42A49DD-D315-43B5-B650-B512E2E2F5D2}" srcOrd="3" destOrd="0" presId="urn:microsoft.com/office/officeart/2005/8/layout/gear1"/>
    <dgm:cxn modelId="{BEA52D44-98AA-4F18-B65D-ACB9E42C8BC1}" type="presParOf" srcId="{763586A8-D519-4185-8A9F-01FE8E3303AB}" destId="{40FC7475-9D76-44F0-8B0F-084727F2B27E}" srcOrd="4" destOrd="0" presId="urn:microsoft.com/office/officeart/2005/8/layout/gear1"/>
    <dgm:cxn modelId="{B66106CC-4525-4625-B90D-162E0898D8F8}" type="presParOf" srcId="{763586A8-D519-4185-8A9F-01FE8E3303AB}" destId="{CA21BDE5-8D7A-4712-9BDB-E900ACD0E0FD}" srcOrd="5" destOrd="0" presId="urn:microsoft.com/office/officeart/2005/8/layout/gear1"/>
    <dgm:cxn modelId="{A7455A5E-CF19-4246-8C3F-BDE30C630BA2}" type="presParOf" srcId="{763586A8-D519-4185-8A9F-01FE8E3303AB}" destId="{AA7502F8-EFA8-4DD7-81C6-67936F339939}" srcOrd="6" destOrd="0" presId="urn:microsoft.com/office/officeart/2005/8/layout/gear1"/>
    <dgm:cxn modelId="{2CBF5F81-C857-44B9-B528-BACE69B96E2D}" type="presParOf" srcId="{763586A8-D519-4185-8A9F-01FE8E3303AB}" destId="{2D1EA464-CBC5-4836-898B-0EB1F4C83340}" srcOrd="7" destOrd="0" presId="urn:microsoft.com/office/officeart/2005/8/layout/gear1"/>
    <dgm:cxn modelId="{9D80744D-04DD-4399-8487-2105447200D9}" type="presParOf" srcId="{763586A8-D519-4185-8A9F-01FE8E3303AB}" destId="{01ECF7D9-AC00-4A82-9442-D7451CA01172}" srcOrd="8" destOrd="0" presId="urn:microsoft.com/office/officeart/2005/8/layout/gear1"/>
    <dgm:cxn modelId="{46BFE29D-F403-48FB-9EBE-F96545755AAB}" type="presParOf" srcId="{763586A8-D519-4185-8A9F-01FE8E3303AB}" destId="{A54A2575-89EC-4F3B-A95E-E1B2E89D464F}" srcOrd="9" destOrd="0" presId="urn:microsoft.com/office/officeart/2005/8/layout/gear1"/>
    <dgm:cxn modelId="{B4BF0F6F-823E-4743-971B-16B669F4AD5B}" type="presParOf" srcId="{763586A8-D519-4185-8A9F-01FE8E3303AB}" destId="{06615D8D-867E-4FA6-8FA3-F5D9F3D9192D}" srcOrd="10" destOrd="0" presId="urn:microsoft.com/office/officeart/2005/8/layout/gear1"/>
    <dgm:cxn modelId="{C45A6394-68B1-4584-897B-5BA9AFE0EF90}" type="presParOf" srcId="{763586A8-D519-4185-8A9F-01FE8E3303AB}" destId="{F7B3C51D-1C65-4B4A-B34D-9F7EE01E2817}" srcOrd="11" destOrd="0" presId="urn:microsoft.com/office/officeart/2005/8/layout/gear1"/>
    <dgm:cxn modelId="{44033D63-8EB1-4188-8278-8223B2DAFE2F}" type="presParOf" srcId="{763586A8-D519-4185-8A9F-01FE8E3303AB}" destId="{E7656384-F9B5-4E7F-B973-956DD0902BD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6E810914-EFD7-42D9-8E6D-117F18CDAE3D}">
      <dgm:prSet phldrT="[Text]" custT="1"/>
      <dgm:spPr>
        <a:xfrm>
          <a:off x="-19062" y="0"/>
          <a:ext cx="976861" cy="905698"/>
        </a:xfr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5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8471EA19-1B02-4FFF-9B02-4577358A26E7}" type="sibTrans" cxnId="{8713719B-8573-4D59-BE17-F01122ABD64B}">
      <dgm:prSet/>
      <dgm:spPr>
        <a:xfrm>
          <a:off x="195357" y="208861"/>
          <a:ext cx="612705" cy="483216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702674-802A-47FF-8C2A-203836ACAC42}" type="pres">
      <dgm:prSet presAssocID="{6E810914-EFD7-42D9-8E6D-117F18CDAE3D}" presName="gear1" presStyleLbl="node1" presStyleIdx="0" presStyleCnt="1" custScaleX="196104" custScaleY="181818" custLinFactNeighborX="18110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07E1D1D8-D249-4586-B6BF-894EA978D14D}" type="pres">
      <dgm:prSet presAssocID="{6E810914-EFD7-42D9-8E6D-117F18CDAE3D}" presName="gear1srcNode" presStyleLbl="node1" presStyleIdx="0" presStyleCnt="1"/>
      <dgm:spPr/>
      <dgm:t>
        <a:bodyPr/>
        <a:lstStyle/>
        <a:p>
          <a:endParaRPr lang="en-US"/>
        </a:p>
      </dgm:t>
    </dgm:pt>
    <dgm:pt modelId="{CD712817-339D-45DE-9EB8-D76C6499A6FE}" type="pres">
      <dgm:prSet presAssocID="{6E810914-EFD7-42D9-8E6D-117F18CDAE3D}" presName="gear1dstNode" presStyleLbl="node1" presStyleIdx="0" presStyleCnt="1"/>
      <dgm:spPr/>
      <dgm:t>
        <a:bodyPr/>
        <a:lstStyle/>
        <a:p>
          <a:endParaRPr lang="en-US"/>
        </a:p>
      </dgm:t>
    </dgm:pt>
    <dgm:pt modelId="{D9F82FC3-57E7-478E-907B-FF51E66422C8}" type="pres">
      <dgm:prSet presAssocID="{8471EA19-1B02-4FFF-9B02-4577358A26E7}" presName="connector1" presStyleLbl="sibTrans2D1" presStyleIdx="0" presStyleCnt="1" custScaleY="78866" custLinFactNeighborX="-28"/>
      <dgm:spPr>
        <a:prstGeom prst="circularArrow">
          <a:avLst>
            <a:gd name="adj1" fmla="val 4878"/>
            <a:gd name="adj2" fmla="val 312630"/>
            <a:gd name="adj3" fmla="val 2615758"/>
            <a:gd name="adj4" fmla="val 16186934"/>
            <a:gd name="adj5" fmla="val 5691"/>
          </a:avLst>
        </a:prstGeom>
      </dgm:spPr>
      <dgm:t>
        <a:bodyPr/>
        <a:lstStyle/>
        <a:p>
          <a:endParaRPr lang="en-US"/>
        </a:p>
      </dgm:t>
    </dgm:pt>
  </dgm:ptLst>
  <dgm:cxnLst>
    <dgm:cxn modelId="{CEF0D95C-8C2B-49CD-BB33-3C28364D3802}" type="presOf" srcId="{6E810914-EFD7-42D9-8E6D-117F18CDAE3D}" destId="{07E1D1D8-D249-4586-B6BF-894EA978D14D}" srcOrd="1" destOrd="0" presId="urn:microsoft.com/office/officeart/2005/8/layout/gear1"/>
    <dgm:cxn modelId="{487CA95B-23B6-4DCC-B2DD-EA4D07C4AB92}" type="presOf" srcId="{F9659793-7E91-4932-A0F9-DE01A303E171}" destId="{763586A8-D519-4185-8A9F-01FE8E3303AB}" srcOrd="0" destOrd="0" presId="urn:microsoft.com/office/officeart/2005/8/layout/gear1"/>
    <dgm:cxn modelId="{E65481AB-3FCA-4957-8179-908D18D77B42}" type="presOf" srcId="{6E810914-EFD7-42D9-8E6D-117F18CDAE3D}" destId="{EA702674-802A-47FF-8C2A-203836ACAC42}" srcOrd="0" destOrd="0" presId="urn:microsoft.com/office/officeart/2005/8/layout/gear1"/>
    <dgm:cxn modelId="{8713719B-8573-4D59-BE17-F01122ABD64B}" srcId="{F9659793-7E91-4932-A0F9-DE01A303E171}" destId="{6E810914-EFD7-42D9-8E6D-117F18CDAE3D}" srcOrd="0" destOrd="0" parTransId="{EC177EA1-CB49-4B67-B917-EC1C7D8D3C64}" sibTransId="{8471EA19-1B02-4FFF-9B02-4577358A26E7}"/>
    <dgm:cxn modelId="{A55C2209-7E23-4EF5-9D00-EB4BEB0EB782}" type="presOf" srcId="{8471EA19-1B02-4FFF-9B02-4577358A26E7}" destId="{D9F82FC3-57E7-478E-907B-FF51E66422C8}" srcOrd="0" destOrd="0" presId="urn:microsoft.com/office/officeart/2005/8/layout/gear1"/>
    <dgm:cxn modelId="{A3277728-93F6-4EB3-8EAC-D946764D3EA1}" type="presOf" srcId="{6E810914-EFD7-42D9-8E6D-117F18CDAE3D}" destId="{CD712817-339D-45DE-9EB8-D76C6499A6FE}" srcOrd="2" destOrd="0" presId="urn:microsoft.com/office/officeart/2005/8/layout/gear1"/>
    <dgm:cxn modelId="{0CC290A2-FC6A-4BAE-BCAE-FE498A557C2A}" type="presParOf" srcId="{763586A8-D519-4185-8A9F-01FE8E3303AB}" destId="{EA702674-802A-47FF-8C2A-203836ACAC42}" srcOrd="0" destOrd="0" presId="urn:microsoft.com/office/officeart/2005/8/layout/gear1"/>
    <dgm:cxn modelId="{6160F4A3-F739-4A7F-BD5B-77A918952D6F}" type="presParOf" srcId="{763586A8-D519-4185-8A9F-01FE8E3303AB}" destId="{07E1D1D8-D249-4586-B6BF-894EA978D14D}" srcOrd="1" destOrd="0" presId="urn:microsoft.com/office/officeart/2005/8/layout/gear1"/>
    <dgm:cxn modelId="{D4178B15-5C3F-4774-BB36-880FD10A60E0}" type="presParOf" srcId="{763586A8-D519-4185-8A9F-01FE8E3303AB}" destId="{CD712817-339D-45DE-9EB8-D76C6499A6FE}" srcOrd="2" destOrd="0" presId="urn:microsoft.com/office/officeart/2005/8/layout/gear1"/>
    <dgm:cxn modelId="{6FDF09F8-E07F-4845-B40F-46D2E83962C0}" type="presParOf" srcId="{763586A8-D519-4185-8A9F-01FE8E3303AB}" destId="{D9F82FC3-57E7-478E-907B-FF51E66422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6E810914-EFD7-42D9-8E6D-117F18CDAE3D}">
      <dgm:prSet phldrT="[Text]" custT="1"/>
      <dgm:spPr>
        <a:xfrm>
          <a:off x="28302" y="0"/>
          <a:ext cx="657497" cy="609599"/>
        </a:xfrm>
        <a:solidFill>
          <a:srgbClr val="9BBB59">
            <a:lumMod val="60000"/>
            <a:lumOff val="40000"/>
          </a:srgbClr>
        </a:solidFill>
        <a:ln w="12700" cap="flat" cmpd="sng" algn="ctr">
          <a:noFill/>
          <a:prstDash val="solid"/>
        </a:ln>
        <a:effectLst/>
      </dgm:spPr>
      <dgm:t>
        <a:bodyPr/>
        <a:lstStyle/>
        <a:p>
          <a:endParaRPr lang="en-US" sz="15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71EA19-1B02-4FFF-9B02-4577358A26E7}" type="sibTrans" cxnId="{8713719B-8573-4D59-BE17-F01122ABD64B}">
      <dgm:prSet/>
      <dgm:spPr>
        <a:xfrm flipV="1">
          <a:off x="22998" y="398483"/>
          <a:ext cx="412394" cy="64053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702674-802A-47FF-8C2A-203836ACAC42}" type="pres">
      <dgm:prSet presAssocID="{6E810914-EFD7-42D9-8E6D-117F18CDAE3D}" presName="gear1" presStyleLbl="node1" presStyleIdx="0" presStyleCnt="1" custScaleX="196104" custScaleY="181818" custLinFactX="200000" custLinFactY="100000" custLinFactNeighborX="295779" custLinFactNeighborY="127273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07E1D1D8-D249-4586-B6BF-894EA978D14D}" type="pres">
      <dgm:prSet presAssocID="{6E810914-EFD7-42D9-8E6D-117F18CDAE3D}" presName="gear1srcNode" presStyleLbl="node1" presStyleIdx="0" presStyleCnt="1"/>
      <dgm:spPr/>
      <dgm:t>
        <a:bodyPr/>
        <a:lstStyle/>
        <a:p>
          <a:endParaRPr lang="en-US"/>
        </a:p>
      </dgm:t>
    </dgm:pt>
    <dgm:pt modelId="{CD712817-339D-45DE-9EB8-D76C6499A6FE}" type="pres">
      <dgm:prSet presAssocID="{6E810914-EFD7-42D9-8E6D-117F18CDAE3D}" presName="gear1dstNode" presStyleLbl="node1" presStyleIdx="0" presStyleCnt="1"/>
      <dgm:spPr/>
      <dgm:t>
        <a:bodyPr/>
        <a:lstStyle/>
        <a:p>
          <a:endParaRPr lang="en-US"/>
        </a:p>
      </dgm:t>
    </dgm:pt>
    <dgm:pt modelId="{D9F82FC3-57E7-478E-907B-FF51E66422C8}" type="pres">
      <dgm:prSet presAssocID="{8471EA19-1B02-4FFF-9B02-4577358A26E7}" presName="connector1" presStyleLbl="sibTrans2D1" presStyleIdx="0" presStyleCnt="1" custFlipVert="1" custScaleY="15532" custLinFactNeighborX="-30231" custLinFactNeighborY="29763"/>
      <dgm:spPr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</dgm:spPr>
      <dgm:t>
        <a:bodyPr/>
        <a:lstStyle/>
        <a:p>
          <a:endParaRPr lang="en-US"/>
        </a:p>
      </dgm:t>
    </dgm:pt>
  </dgm:ptLst>
  <dgm:cxnLst>
    <dgm:cxn modelId="{8713719B-8573-4D59-BE17-F01122ABD64B}" srcId="{F9659793-7E91-4932-A0F9-DE01A303E171}" destId="{6E810914-EFD7-42D9-8E6D-117F18CDAE3D}" srcOrd="0" destOrd="0" parTransId="{EC177EA1-CB49-4B67-B917-EC1C7D8D3C64}" sibTransId="{8471EA19-1B02-4FFF-9B02-4577358A26E7}"/>
    <dgm:cxn modelId="{8CF89751-5DA1-4533-B249-2EAA94EFEE32}" type="presOf" srcId="{F9659793-7E91-4932-A0F9-DE01A303E171}" destId="{763586A8-D519-4185-8A9F-01FE8E3303AB}" srcOrd="0" destOrd="0" presId="urn:microsoft.com/office/officeart/2005/8/layout/gear1"/>
    <dgm:cxn modelId="{B6BDC001-EFEE-42F3-9B57-484F718FAFF0}" type="presOf" srcId="{6E810914-EFD7-42D9-8E6D-117F18CDAE3D}" destId="{CD712817-339D-45DE-9EB8-D76C6499A6FE}" srcOrd="2" destOrd="0" presId="urn:microsoft.com/office/officeart/2005/8/layout/gear1"/>
    <dgm:cxn modelId="{C418BA2E-9E32-45E5-8CC1-2BE11344EA9D}" type="presOf" srcId="{6E810914-EFD7-42D9-8E6D-117F18CDAE3D}" destId="{07E1D1D8-D249-4586-B6BF-894EA978D14D}" srcOrd="1" destOrd="0" presId="urn:microsoft.com/office/officeart/2005/8/layout/gear1"/>
    <dgm:cxn modelId="{65EE7A4B-6F1D-4347-8EDB-D9B547B92F9C}" type="presOf" srcId="{6E810914-EFD7-42D9-8E6D-117F18CDAE3D}" destId="{EA702674-802A-47FF-8C2A-203836ACAC42}" srcOrd="0" destOrd="0" presId="urn:microsoft.com/office/officeart/2005/8/layout/gear1"/>
    <dgm:cxn modelId="{E67BF4A1-A50A-4CB0-AF44-C3F30C6F9C39}" type="presOf" srcId="{8471EA19-1B02-4FFF-9B02-4577358A26E7}" destId="{D9F82FC3-57E7-478E-907B-FF51E66422C8}" srcOrd="0" destOrd="0" presId="urn:microsoft.com/office/officeart/2005/8/layout/gear1"/>
    <dgm:cxn modelId="{30057351-5C7E-4C90-AECA-EE7D1154A9E7}" type="presParOf" srcId="{763586A8-D519-4185-8A9F-01FE8E3303AB}" destId="{EA702674-802A-47FF-8C2A-203836ACAC42}" srcOrd="0" destOrd="0" presId="urn:microsoft.com/office/officeart/2005/8/layout/gear1"/>
    <dgm:cxn modelId="{66C1F4AD-6545-4737-933F-25DC224217EB}" type="presParOf" srcId="{763586A8-D519-4185-8A9F-01FE8E3303AB}" destId="{07E1D1D8-D249-4586-B6BF-894EA978D14D}" srcOrd="1" destOrd="0" presId="urn:microsoft.com/office/officeart/2005/8/layout/gear1"/>
    <dgm:cxn modelId="{A65E8877-22B5-420C-8D4B-698E7CA649DB}" type="presParOf" srcId="{763586A8-D519-4185-8A9F-01FE8E3303AB}" destId="{CD712817-339D-45DE-9EB8-D76C6499A6FE}" srcOrd="2" destOrd="0" presId="urn:microsoft.com/office/officeart/2005/8/layout/gear1"/>
    <dgm:cxn modelId="{8ADA0A63-9B1E-4FEB-BEAE-297FEDE0968F}" type="presParOf" srcId="{763586A8-D519-4185-8A9F-01FE8E3303AB}" destId="{D9F82FC3-57E7-478E-907B-FF51E66422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6E810914-EFD7-42D9-8E6D-117F18CDAE3D}">
      <dgm:prSet phldrT="[Text]" custT="1"/>
      <dgm:spPr>
        <a:xfrm>
          <a:off x="28302" y="0"/>
          <a:ext cx="657497" cy="609599"/>
        </a:xfrm>
        <a:solidFill>
          <a:srgbClr val="4BACC6">
            <a:lumMod val="40000"/>
            <a:lumOff val="60000"/>
          </a:srgbClr>
        </a:solidFill>
        <a:ln w="12700" cap="flat" cmpd="sng" algn="ctr">
          <a:noFill/>
          <a:prstDash val="solid"/>
        </a:ln>
        <a:effectLst/>
      </dgm:spPr>
      <dgm:t>
        <a:bodyPr/>
        <a:lstStyle/>
        <a:p>
          <a:endParaRPr lang="en-US" sz="15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71EA19-1B02-4FFF-9B02-4577358A26E7}" type="sibTrans" cxnId="{8713719B-8573-4D59-BE17-F01122ABD64B}">
      <dgm:prSet/>
      <dgm:spPr>
        <a:xfrm flipV="1">
          <a:off x="22998" y="398483"/>
          <a:ext cx="412394" cy="64053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702674-802A-47FF-8C2A-203836ACAC42}" type="pres">
      <dgm:prSet presAssocID="{6E810914-EFD7-42D9-8E6D-117F18CDAE3D}" presName="gear1" presStyleLbl="node1" presStyleIdx="0" presStyleCnt="1" custScaleX="196104" custScaleY="181818" custLinFactX="300000" custLinFactY="163636" custLinFactNeighborX="332143" custLinFactNeighborY="200000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07E1D1D8-D249-4586-B6BF-894EA978D14D}" type="pres">
      <dgm:prSet presAssocID="{6E810914-EFD7-42D9-8E6D-117F18CDAE3D}" presName="gear1srcNode" presStyleLbl="node1" presStyleIdx="0" presStyleCnt="1"/>
      <dgm:spPr/>
      <dgm:t>
        <a:bodyPr/>
        <a:lstStyle/>
        <a:p>
          <a:endParaRPr lang="en-US"/>
        </a:p>
      </dgm:t>
    </dgm:pt>
    <dgm:pt modelId="{CD712817-339D-45DE-9EB8-D76C6499A6FE}" type="pres">
      <dgm:prSet presAssocID="{6E810914-EFD7-42D9-8E6D-117F18CDAE3D}" presName="gear1dstNode" presStyleLbl="node1" presStyleIdx="0" presStyleCnt="1"/>
      <dgm:spPr/>
      <dgm:t>
        <a:bodyPr/>
        <a:lstStyle/>
        <a:p>
          <a:endParaRPr lang="en-US"/>
        </a:p>
      </dgm:t>
    </dgm:pt>
    <dgm:pt modelId="{D9F82FC3-57E7-478E-907B-FF51E66422C8}" type="pres">
      <dgm:prSet presAssocID="{8471EA19-1B02-4FFF-9B02-4577358A26E7}" presName="connector1" presStyleLbl="sibTrans2D1" presStyleIdx="0" presStyleCnt="1" custFlipVert="1" custScaleY="15532" custLinFactNeighborX="-30231" custLinFactNeighborY="29763"/>
      <dgm:spPr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</dgm:spPr>
      <dgm:t>
        <a:bodyPr/>
        <a:lstStyle/>
        <a:p>
          <a:endParaRPr lang="en-US"/>
        </a:p>
      </dgm:t>
    </dgm:pt>
  </dgm:ptLst>
  <dgm:cxnLst>
    <dgm:cxn modelId="{A8CFA140-774C-46E9-A828-B6236EF2384A}" type="presOf" srcId="{6E810914-EFD7-42D9-8E6D-117F18CDAE3D}" destId="{CD712817-339D-45DE-9EB8-D76C6499A6FE}" srcOrd="2" destOrd="0" presId="urn:microsoft.com/office/officeart/2005/8/layout/gear1"/>
    <dgm:cxn modelId="{8713719B-8573-4D59-BE17-F01122ABD64B}" srcId="{F9659793-7E91-4932-A0F9-DE01A303E171}" destId="{6E810914-EFD7-42D9-8E6D-117F18CDAE3D}" srcOrd="0" destOrd="0" parTransId="{EC177EA1-CB49-4B67-B917-EC1C7D8D3C64}" sibTransId="{8471EA19-1B02-4FFF-9B02-4577358A26E7}"/>
    <dgm:cxn modelId="{323F91ED-2E03-4710-966F-FE5AB12CE5BD}" type="presOf" srcId="{6E810914-EFD7-42D9-8E6D-117F18CDAE3D}" destId="{07E1D1D8-D249-4586-B6BF-894EA978D14D}" srcOrd="1" destOrd="0" presId="urn:microsoft.com/office/officeart/2005/8/layout/gear1"/>
    <dgm:cxn modelId="{F7A7AD89-E1EC-4788-982E-4D88804F5E82}" type="presOf" srcId="{8471EA19-1B02-4FFF-9B02-4577358A26E7}" destId="{D9F82FC3-57E7-478E-907B-FF51E66422C8}" srcOrd="0" destOrd="0" presId="urn:microsoft.com/office/officeart/2005/8/layout/gear1"/>
    <dgm:cxn modelId="{8BC7826F-0EDA-4DA8-84C7-48F7606B6EA0}" type="presOf" srcId="{F9659793-7E91-4932-A0F9-DE01A303E171}" destId="{763586A8-D519-4185-8A9F-01FE8E3303AB}" srcOrd="0" destOrd="0" presId="urn:microsoft.com/office/officeart/2005/8/layout/gear1"/>
    <dgm:cxn modelId="{3B69B670-78AF-4101-A91C-0159FDC963AF}" type="presOf" srcId="{6E810914-EFD7-42D9-8E6D-117F18CDAE3D}" destId="{EA702674-802A-47FF-8C2A-203836ACAC42}" srcOrd="0" destOrd="0" presId="urn:microsoft.com/office/officeart/2005/8/layout/gear1"/>
    <dgm:cxn modelId="{852B66B8-AB21-4A17-9862-3C2C921DBB98}" type="presParOf" srcId="{763586A8-D519-4185-8A9F-01FE8E3303AB}" destId="{EA702674-802A-47FF-8C2A-203836ACAC42}" srcOrd="0" destOrd="0" presId="urn:microsoft.com/office/officeart/2005/8/layout/gear1"/>
    <dgm:cxn modelId="{D536AF6D-5E1C-4BE4-912E-53AE899ACAFA}" type="presParOf" srcId="{763586A8-D519-4185-8A9F-01FE8E3303AB}" destId="{07E1D1D8-D249-4586-B6BF-894EA978D14D}" srcOrd="1" destOrd="0" presId="urn:microsoft.com/office/officeart/2005/8/layout/gear1"/>
    <dgm:cxn modelId="{C36696F0-E139-4E06-873F-184CD97ACAB3}" type="presParOf" srcId="{763586A8-D519-4185-8A9F-01FE8E3303AB}" destId="{CD712817-339D-45DE-9EB8-D76C6499A6FE}" srcOrd="2" destOrd="0" presId="urn:microsoft.com/office/officeart/2005/8/layout/gear1"/>
    <dgm:cxn modelId="{48790296-2721-40E8-B698-68AB5B4B9974}" type="presParOf" srcId="{763586A8-D519-4185-8A9F-01FE8E3303AB}" destId="{D9F82FC3-57E7-478E-907B-FF51E66422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659793-7E91-4932-A0F9-DE01A303E17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6E810914-EFD7-42D9-8E6D-117F18CDAE3D}">
      <dgm:prSet phldrT="[Text]" custT="1"/>
      <dgm:spPr>
        <a:xfrm>
          <a:off x="28302" y="0"/>
          <a:ext cx="657497" cy="609599"/>
        </a:xfrm>
        <a:solidFill>
          <a:srgbClr val="FF9966"/>
        </a:solidFill>
        <a:ln w="12700" cap="flat" cmpd="sng" algn="ctr">
          <a:noFill/>
          <a:prstDash val="solid"/>
        </a:ln>
        <a:effectLst/>
      </dgm:spPr>
      <dgm:t>
        <a:bodyPr/>
        <a:lstStyle/>
        <a:p>
          <a:endParaRPr lang="en-US" sz="1500" b="1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71EA19-1B02-4FFF-9B02-4577358A26E7}" type="sibTrans" cxnId="{8713719B-8573-4D59-BE17-F01122ABD64B}">
      <dgm:prSet/>
      <dgm:spPr>
        <a:xfrm flipV="1">
          <a:off x="22998" y="398483"/>
          <a:ext cx="412394" cy="64053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C177EA1-CB49-4B67-B917-EC1C7D8D3C64}" type="parTrans" cxnId="{8713719B-8573-4D59-BE17-F01122ABD64B}">
      <dgm:prSet/>
      <dgm:spPr/>
      <dgm:t>
        <a:bodyPr/>
        <a:lstStyle/>
        <a:p>
          <a:endParaRPr lang="en-US"/>
        </a:p>
      </dgm:t>
    </dgm:pt>
    <dgm:pt modelId="{763586A8-D519-4185-8A9F-01FE8E3303AB}" type="pres">
      <dgm:prSet presAssocID="{F9659793-7E91-4932-A0F9-DE01A303E1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702674-802A-47FF-8C2A-203836ACAC42}" type="pres">
      <dgm:prSet presAssocID="{6E810914-EFD7-42D9-8E6D-117F18CDAE3D}" presName="gear1" presStyleLbl="node1" presStyleIdx="0" presStyleCnt="1" custScaleX="196104" custScaleY="181818" custLinFactX="391234" custLinFactY="200000" custLinFactNeighborX="400000" custLinFactNeighborY="231818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en-US"/>
        </a:p>
      </dgm:t>
    </dgm:pt>
    <dgm:pt modelId="{07E1D1D8-D249-4586-B6BF-894EA978D14D}" type="pres">
      <dgm:prSet presAssocID="{6E810914-EFD7-42D9-8E6D-117F18CDAE3D}" presName="gear1srcNode" presStyleLbl="node1" presStyleIdx="0" presStyleCnt="1"/>
      <dgm:spPr/>
      <dgm:t>
        <a:bodyPr/>
        <a:lstStyle/>
        <a:p>
          <a:endParaRPr lang="en-US"/>
        </a:p>
      </dgm:t>
    </dgm:pt>
    <dgm:pt modelId="{CD712817-339D-45DE-9EB8-D76C6499A6FE}" type="pres">
      <dgm:prSet presAssocID="{6E810914-EFD7-42D9-8E6D-117F18CDAE3D}" presName="gear1dstNode" presStyleLbl="node1" presStyleIdx="0" presStyleCnt="1"/>
      <dgm:spPr/>
      <dgm:t>
        <a:bodyPr/>
        <a:lstStyle/>
        <a:p>
          <a:endParaRPr lang="en-US"/>
        </a:p>
      </dgm:t>
    </dgm:pt>
    <dgm:pt modelId="{D9F82FC3-57E7-478E-907B-FF51E66422C8}" type="pres">
      <dgm:prSet presAssocID="{8471EA19-1B02-4FFF-9B02-4577358A26E7}" presName="connector1" presStyleLbl="sibTrans2D1" presStyleIdx="0" presStyleCnt="1" custFlipVert="1" custScaleY="15532" custLinFactNeighborX="-30231" custLinFactNeighborY="29763"/>
      <dgm:spPr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</dgm:spPr>
      <dgm:t>
        <a:bodyPr/>
        <a:lstStyle/>
        <a:p>
          <a:endParaRPr lang="en-US"/>
        </a:p>
      </dgm:t>
    </dgm:pt>
  </dgm:ptLst>
  <dgm:cxnLst>
    <dgm:cxn modelId="{E4249752-DEB2-43E0-8310-409E9CFFCEE6}" type="presOf" srcId="{6E810914-EFD7-42D9-8E6D-117F18CDAE3D}" destId="{07E1D1D8-D249-4586-B6BF-894EA978D14D}" srcOrd="1" destOrd="0" presId="urn:microsoft.com/office/officeart/2005/8/layout/gear1"/>
    <dgm:cxn modelId="{048B6EE3-FE7C-47C0-BFC3-21707B4AB9DD}" type="presOf" srcId="{6E810914-EFD7-42D9-8E6D-117F18CDAE3D}" destId="{EA702674-802A-47FF-8C2A-203836ACAC42}" srcOrd="0" destOrd="0" presId="urn:microsoft.com/office/officeart/2005/8/layout/gear1"/>
    <dgm:cxn modelId="{0655953B-AE3D-4018-BB42-D8AE6C701F48}" type="presOf" srcId="{F9659793-7E91-4932-A0F9-DE01A303E171}" destId="{763586A8-D519-4185-8A9F-01FE8E3303AB}" srcOrd="0" destOrd="0" presId="urn:microsoft.com/office/officeart/2005/8/layout/gear1"/>
    <dgm:cxn modelId="{8ED0C090-6AE3-4253-A031-9F47B081DEB7}" type="presOf" srcId="{6E810914-EFD7-42D9-8E6D-117F18CDAE3D}" destId="{CD712817-339D-45DE-9EB8-D76C6499A6FE}" srcOrd="2" destOrd="0" presId="urn:microsoft.com/office/officeart/2005/8/layout/gear1"/>
    <dgm:cxn modelId="{8713719B-8573-4D59-BE17-F01122ABD64B}" srcId="{F9659793-7E91-4932-A0F9-DE01A303E171}" destId="{6E810914-EFD7-42D9-8E6D-117F18CDAE3D}" srcOrd="0" destOrd="0" parTransId="{EC177EA1-CB49-4B67-B917-EC1C7D8D3C64}" sibTransId="{8471EA19-1B02-4FFF-9B02-4577358A26E7}"/>
    <dgm:cxn modelId="{E32846BF-84A6-4B2E-982A-836C67CD0D32}" type="presOf" srcId="{8471EA19-1B02-4FFF-9B02-4577358A26E7}" destId="{D9F82FC3-57E7-478E-907B-FF51E66422C8}" srcOrd="0" destOrd="0" presId="urn:microsoft.com/office/officeart/2005/8/layout/gear1"/>
    <dgm:cxn modelId="{0E264B1B-BDF1-4AFE-8D2F-55A3CFF85A7F}" type="presParOf" srcId="{763586A8-D519-4185-8A9F-01FE8E3303AB}" destId="{EA702674-802A-47FF-8C2A-203836ACAC42}" srcOrd="0" destOrd="0" presId="urn:microsoft.com/office/officeart/2005/8/layout/gear1"/>
    <dgm:cxn modelId="{C809E522-4C22-4BAA-AD24-EC3D3C1FB6CA}" type="presParOf" srcId="{763586A8-D519-4185-8A9F-01FE8E3303AB}" destId="{07E1D1D8-D249-4586-B6BF-894EA978D14D}" srcOrd="1" destOrd="0" presId="urn:microsoft.com/office/officeart/2005/8/layout/gear1"/>
    <dgm:cxn modelId="{BD9F7863-30C0-46B6-8D46-AF76124EC488}" type="presParOf" srcId="{763586A8-D519-4185-8A9F-01FE8E3303AB}" destId="{CD712817-339D-45DE-9EB8-D76C6499A6FE}" srcOrd="2" destOrd="0" presId="urn:microsoft.com/office/officeart/2005/8/layout/gear1"/>
    <dgm:cxn modelId="{345BBE67-8A3B-4817-89FD-94829F059E63}" type="presParOf" srcId="{763586A8-D519-4185-8A9F-01FE8E3303AB}" destId="{D9F82FC3-57E7-478E-907B-FF51E66422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B84189-9663-4BC6-9E04-37CD52ECAD9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690A39-3846-4593-AC9E-B421D3F7B531}">
      <dgm:prSet phldrT="[Text]"/>
      <dgm:spPr/>
      <dgm:t>
        <a:bodyPr/>
        <a:lstStyle/>
        <a:p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การเพิ่มประสิทธิภาพการบังคับใช้กฎหมาย</a:t>
          </a:r>
          <a:endParaRPr lang="en-US" dirty="0"/>
        </a:p>
      </dgm:t>
    </dgm:pt>
    <dgm:pt modelId="{F1F2C40C-96A1-43D7-A813-110FA72DE0E3}" type="parTrans" cxnId="{6C5D4AF3-7D28-462F-A4CD-5FCEEA23397F}">
      <dgm:prSet/>
      <dgm:spPr/>
      <dgm:t>
        <a:bodyPr/>
        <a:lstStyle/>
        <a:p>
          <a:endParaRPr lang="en-US"/>
        </a:p>
      </dgm:t>
    </dgm:pt>
    <dgm:pt modelId="{9270F880-44F2-4936-9B6E-46D042DD7894}" type="sibTrans" cxnId="{6C5D4AF3-7D28-462F-A4CD-5FCEEA23397F}">
      <dgm:prSet/>
      <dgm:spPr/>
      <dgm:t>
        <a:bodyPr/>
        <a:lstStyle/>
        <a:p>
          <a:endParaRPr lang="en-US"/>
        </a:p>
      </dgm:t>
    </dgm:pt>
    <dgm:pt modelId="{67CC84C5-4850-4446-822D-0D36D477AB27}">
      <dgm:prSet phldrT="[Text]"/>
      <dgm:spPr/>
      <dgm:t>
        <a:bodyPr/>
        <a:lstStyle/>
        <a:p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การปรุงแก้ไขกฎหมาย</a:t>
          </a:r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(กฎหมายหลัก </a:t>
          </a:r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+ 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กฎหมายรอง)</a:t>
          </a:r>
          <a:endParaRPr lang="en-US" dirty="0"/>
        </a:p>
      </dgm:t>
    </dgm:pt>
    <dgm:pt modelId="{240AC85B-B40A-4430-82AE-F48DDD9C121D}" type="parTrans" cxnId="{DED679FE-C802-4AD2-93E2-92A361648A0E}">
      <dgm:prSet/>
      <dgm:spPr/>
      <dgm:t>
        <a:bodyPr/>
        <a:lstStyle/>
        <a:p>
          <a:endParaRPr lang="en-US"/>
        </a:p>
      </dgm:t>
    </dgm:pt>
    <dgm:pt modelId="{33C42098-D8E0-465A-8B8B-73DE9E3EE575}" type="sibTrans" cxnId="{DED679FE-C802-4AD2-93E2-92A361648A0E}">
      <dgm:prSet/>
      <dgm:spPr/>
      <dgm:t>
        <a:bodyPr/>
        <a:lstStyle/>
        <a:p>
          <a:endParaRPr lang="en-US"/>
        </a:p>
      </dgm:t>
    </dgm:pt>
    <dgm:pt modelId="{EE027530-54F5-4AE8-BC20-6B6EBED9B00B}">
      <dgm:prSet phldrT="[Text]"/>
      <dgm:spPr/>
      <dgm:t>
        <a:bodyPr/>
        <a:lstStyle/>
        <a:p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ส่งเสริมให้นำเทคโนโลยี</a:t>
          </a:r>
          <a:b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มาประยุกต์ใช้เพื่อเพิ่มประสิทธิภาพการบังคับใช้กฎหมาย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29A46C-3397-4CD1-A85D-DD7B094A8F80}" type="parTrans" cxnId="{54D36077-5AC4-494B-814B-F091002CE120}">
      <dgm:prSet/>
      <dgm:spPr/>
      <dgm:t>
        <a:bodyPr/>
        <a:lstStyle/>
        <a:p>
          <a:endParaRPr lang="en-US"/>
        </a:p>
      </dgm:t>
    </dgm:pt>
    <dgm:pt modelId="{6C2E8F30-8912-4FB7-A9B4-6BEFD16F1A58}" type="sibTrans" cxnId="{54D36077-5AC4-494B-814B-F091002CE120}">
      <dgm:prSet/>
      <dgm:spPr/>
      <dgm:t>
        <a:bodyPr/>
        <a:lstStyle/>
        <a:p>
          <a:endParaRPr lang="en-US"/>
        </a:p>
      </dgm:t>
    </dgm:pt>
    <dgm:pt modelId="{25242F78-6834-401D-976F-C16FB366ECD8}">
      <dgm:prSet phldrT="[Text]"/>
      <dgm:spPr/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การสร้างจิตสำนึกและวัฒนธรรมความปลอดภัยทางถนน</a:t>
          </a:r>
          <a:endParaRPr lang="en-US" dirty="0"/>
        </a:p>
      </dgm:t>
    </dgm:pt>
    <dgm:pt modelId="{B0371196-047E-4D99-82CF-E8FB9D3F0B9A}" type="parTrans" cxnId="{0D47D5CE-5E00-49FB-B404-1A08C7F37FA6}">
      <dgm:prSet/>
      <dgm:spPr/>
      <dgm:t>
        <a:bodyPr/>
        <a:lstStyle/>
        <a:p>
          <a:endParaRPr lang="en-US"/>
        </a:p>
      </dgm:t>
    </dgm:pt>
    <dgm:pt modelId="{034BE201-528A-424F-88E2-07128237C472}" type="sibTrans" cxnId="{0D47D5CE-5E00-49FB-B404-1A08C7F37FA6}">
      <dgm:prSet/>
      <dgm:spPr/>
      <dgm:t>
        <a:bodyPr/>
        <a:lstStyle/>
        <a:p>
          <a:endParaRPr lang="en-US"/>
        </a:p>
      </dgm:t>
    </dgm:pt>
    <dgm:pt modelId="{3C617842-EE86-4817-8E23-89D19C9FCB2D}">
      <dgm:prSet phldrT="[Text]"/>
      <dgm:spPr/>
      <dgm:t>
        <a:bodyPr/>
        <a:lstStyle/>
        <a:p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การรณรงค์ประชาสัมพันธ์ทุกรูปแบบ ทุกช่องทาง อย่างเข้มข้น ต่อเนื่อง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FF5EFD-0A08-4998-96D1-5179A4DE3DD6}" type="parTrans" cxnId="{50A50B54-6BA1-406A-84BD-4B23D6DEF82B}">
      <dgm:prSet/>
      <dgm:spPr/>
      <dgm:t>
        <a:bodyPr/>
        <a:lstStyle/>
        <a:p>
          <a:endParaRPr lang="en-US"/>
        </a:p>
      </dgm:t>
    </dgm:pt>
    <dgm:pt modelId="{5CBA2FA8-2BA2-46AD-AD0C-5B5636ABD3C1}" type="sibTrans" cxnId="{50A50B54-6BA1-406A-84BD-4B23D6DEF82B}">
      <dgm:prSet/>
      <dgm:spPr/>
      <dgm:t>
        <a:bodyPr/>
        <a:lstStyle/>
        <a:p>
          <a:endParaRPr lang="en-US"/>
        </a:p>
      </dgm:t>
    </dgm:pt>
    <dgm:pt modelId="{FAFE6A7A-AF60-4777-B95B-7D0ADA881A8B}">
      <dgm:prSet phldrT="[Text]" custT="1"/>
      <dgm:spPr/>
      <dgm:t>
        <a:bodyPr/>
        <a:lstStyle/>
        <a:p>
          <a:r>
            <a:rPr lang="th-TH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2.นำนโยบาย “ประชารัฐ” เป็นแนวทาง</a:t>
          </a:r>
        </a:p>
        <a:p>
          <a:r>
            <a:rPr lang="th-TH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(ธรรมนูญชุมชน + ด่านชุมชน)</a:t>
          </a:r>
        </a:p>
      </dgm:t>
    </dgm:pt>
    <dgm:pt modelId="{7FC632E0-7423-4ACC-854B-A663EFBABC03}" type="parTrans" cxnId="{7660EB81-587C-4685-9A45-B9599550A25C}">
      <dgm:prSet/>
      <dgm:spPr/>
      <dgm:t>
        <a:bodyPr/>
        <a:lstStyle/>
        <a:p>
          <a:endParaRPr lang="en-US"/>
        </a:p>
      </dgm:t>
    </dgm:pt>
    <dgm:pt modelId="{FE7DCF64-01D3-455C-B51A-B05793AB5188}" type="sibTrans" cxnId="{7660EB81-587C-4685-9A45-B9599550A25C}">
      <dgm:prSet/>
      <dgm:spPr/>
      <dgm:t>
        <a:bodyPr/>
        <a:lstStyle/>
        <a:p>
          <a:endParaRPr lang="en-US"/>
        </a:p>
      </dgm:t>
    </dgm:pt>
    <dgm:pt modelId="{6920AA7E-5E0C-4A98-A71E-E44FE98C60CB}">
      <dgm:prSet/>
      <dgm:spPr/>
      <dgm:t>
        <a:bodyPr/>
        <a:lstStyle/>
        <a:p>
          <a:pPr algn="ctr"/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3.การพัฒนาระบบฐานข้อมูลความผิดคดีจราจร </a:t>
          </a:r>
          <a:endParaRPr lang="en-US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F2B6F5-522A-404D-81E4-D03A6C415BE9}" type="parTrans" cxnId="{70477178-30F4-4595-B453-84F00FB96EE3}">
      <dgm:prSet/>
      <dgm:spPr/>
      <dgm:t>
        <a:bodyPr/>
        <a:lstStyle/>
        <a:p>
          <a:endParaRPr lang="en-US"/>
        </a:p>
      </dgm:t>
    </dgm:pt>
    <dgm:pt modelId="{153394FA-8630-4E93-BC1D-18057BE4DE68}" type="sibTrans" cxnId="{70477178-30F4-4595-B453-84F00FB96EE3}">
      <dgm:prSet/>
      <dgm:spPr/>
      <dgm:t>
        <a:bodyPr/>
        <a:lstStyle/>
        <a:p>
          <a:endParaRPr lang="en-US"/>
        </a:p>
      </dgm:t>
    </dgm:pt>
    <dgm:pt modelId="{1D01C1A9-AD10-4211-9343-CF370EC1055E}">
      <dgm:prSet phldrT="[Text]"/>
      <dgm:spPr/>
      <dgm:t>
        <a:bodyPr/>
        <a:lstStyle/>
        <a:p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การเฝ้าระวังความเสี่ยงจากอุบัติเหตุทางถนน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3FD92E-89DE-442D-A79C-06E115AB57C4}" type="sibTrans" cxnId="{19C6A330-9051-4E48-99BD-41FF6FF96D94}">
      <dgm:prSet/>
      <dgm:spPr/>
      <dgm:t>
        <a:bodyPr/>
        <a:lstStyle/>
        <a:p>
          <a:endParaRPr lang="en-US"/>
        </a:p>
      </dgm:t>
    </dgm:pt>
    <dgm:pt modelId="{9CDA4281-9D1C-41EB-91E1-374A55B672E9}" type="parTrans" cxnId="{19C6A330-9051-4E48-99BD-41FF6FF96D94}">
      <dgm:prSet/>
      <dgm:spPr/>
      <dgm:t>
        <a:bodyPr/>
        <a:lstStyle/>
        <a:p>
          <a:endParaRPr lang="en-US"/>
        </a:p>
      </dgm:t>
    </dgm:pt>
    <dgm:pt modelId="{2D7A8E1D-D746-45F6-91DA-8C401052778C}">
      <dgm:prSet/>
      <dgm:spPr/>
      <dgm:t>
        <a:bodyPr/>
        <a:lstStyle/>
        <a:p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การพัฒนาองค์กรและกลไกการบริหารจัดการทุกระดับ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6F44E7-7F2C-48C8-B781-AEAD880ECA57}" type="sibTrans" cxnId="{0BEA6F60-551E-44A5-BC5C-B37C63848B04}">
      <dgm:prSet/>
      <dgm:spPr/>
      <dgm:t>
        <a:bodyPr/>
        <a:lstStyle/>
        <a:p>
          <a:endParaRPr lang="en-US"/>
        </a:p>
      </dgm:t>
    </dgm:pt>
    <dgm:pt modelId="{A2E05778-3026-45DD-B7BC-45CD8D8830CF}" type="parTrans" cxnId="{0BEA6F60-551E-44A5-BC5C-B37C63848B04}">
      <dgm:prSet/>
      <dgm:spPr/>
      <dgm:t>
        <a:bodyPr/>
        <a:lstStyle/>
        <a:p>
          <a:endParaRPr lang="en-US"/>
        </a:p>
      </dgm:t>
    </dgm:pt>
    <dgm:pt modelId="{30A4B924-DAD7-4B83-8DAA-D287268C3339}">
      <dgm:prSet custT="1"/>
      <dgm:spPr/>
      <dgm:t>
        <a:bodyPr/>
        <a:lstStyle/>
        <a:p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1.แก้ปัญหา</a:t>
          </a:r>
          <a:b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จุดเสี่ยง</a:t>
          </a:r>
          <a:b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จุด</a:t>
          </a:r>
          <a:r>
            <a:rPr lang="th-TH" sz="1600" b="1" dirty="0">
              <a:latin typeface="Tahoma" pitchFamily="34" charset="0"/>
              <a:ea typeface="Tahoma" pitchFamily="34" charset="0"/>
              <a:cs typeface="Tahoma" pitchFamily="34" charset="0"/>
            </a:rPr>
            <a:t>อันตราย</a:t>
          </a:r>
        </a:p>
      </dgm:t>
    </dgm:pt>
    <dgm:pt modelId="{649A3817-05D9-42C8-9996-1FF9E796CF62}" type="parTrans" cxnId="{3077B751-FEBD-4512-AF29-862586A7D15A}">
      <dgm:prSet/>
      <dgm:spPr/>
      <dgm:t>
        <a:bodyPr/>
        <a:lstStyle/>
        <a:p>
          <a:endParaRPr lang="th-TH"/>
        </a:p>
      </dgm:t>
    </dgm:pt>
    <dgm:pt modelId="{B7A41875-9E85-4309-A9EB-28F65C97FE35}" type="sibTrans" cxnId="{3077B751-FEBD-4512-AF29-862586A7D15A}">
      <dgm:prSet/>
      <dgm:spPr/>
      <dgm:t>
        <a:bodyPr/>
        <a:lstStyle/>
        <a:p>
          <a:endParaRPr lang="th-TH"/>
        </a:p>
      </dgm:t>
    </dgm:pt>
    <dgm:pt modelId="{13F911A6-A825-46DD-8B03-E65CFCD40C01}">
      <dgm:prSet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2.กำกับ ดูแล และพัฒนาปรับปรุงมาตรฐานของยานพาหนะ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44FC02-0722-407F-A926-2F33C49A9EC1}" type="parTrans" cxnId="{ED8BB73F-9FFC-4258-A129-19A1845D0EBB}">
      <dgm:prSet/>
      <dgm:spPr/>
      <dgm:t>
        <a:bodyPr/>
        <a:lstStyle/>
        <a:p>
          <a:endParaRPr lang="th-TH"/>
        </a:p>
      </dgm:t>
    </dgm:pt>
    <dgm:pt modelId="{C20AB8CD-1535-40C1-A63C-3FE97134F511}" type="sibTrans" cxnId="{ED8BB73F-9FFC-4258-A129-19A1845D0EBB}">
      <dgm:prSet/>
      <dgm:spPr/>
      <dgm:t>
        <a:bodyPr/>
        <a:lstStyle/>
        <a:p>
          <a:endParaRPr lang="th-TH"/>
        </a:p>
      </dgm:t>
    </dgm:pt>
    <dgm:pt modelId="{3685552B-3EB9-4925-9CC0-799396C43BD1}">
      <dgm:prSet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3. ควบคุม ตรวจสอบ ติดตามมาตรฐานการออกใบอนุญาตขับขี่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95A48D-C6DC-4F66-8F7B-2D75EF4FDF67}" type="parTrans" cxnId="{C3DA116C-5068-455F-86CA-17500CB4CE97}">
      <dgm:prSet/>
      <dgm:spPr/>
      <dgm:t>
        <a:bodyPr/>
        <a:lstStyle/>
        <a:p>
          <a:endParaRPr lang="th-TH"/>
        </a:p>
      </dgm:t>
    </dgm:pt>
    <dgm:pt modelId="{A2645326-8AB5-450E-888D-C925E76F3838}" type="sibTrans" cxnId="{C3DA116C-5068-455F-86CA-17500CB4CE97}">
      <dgm:prSet/>
      <dgm:spPr/>
      <dgm:t>
        <a:bodyPr/>
        <a:lstStyle/>
        <a:p>
          <a:endParaRPr lang="th-TH"/>
        </a:p>
      </dgm:t>
    </dgm:pt>
    <dgm:pt modelId="{1C8311A3-D9FF-49CE-A50D-B7A87677D672}">
      <dgm:prSet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1.ใช้กลไกคณะอนุกรรมการในการติดตามและประเมินผล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A0461AE-9FDF-4E3D-B9F2-DB27AAC2F9CD}" type="parTrans" cxnId="{C48386D9-DDD8-4D75-AF22-94773B3E541C}">
      <dgm:prSet/>
      <dgm:spPr/>
      <dgm:t>
        <a:bodyPr/>
        <a:lstStyle/>
        <a:p>
          <a:endParaRPr lang="th-TH"/>
        </a:p>
      </dgm:t>
    </dgm:pt>
    <dgm:pt modelId="{5E90CE83-20A8-4A92-B6F1-568BE5FCA28F}" type="sibTrans" cxnId="{C48386D9-DDD8-4D75-AF22-94773B3E541C}">
      <dgm:prSet/>
      <dgm:spPr/>
      <dgm:t>
        <a:bodyPr/>
        <a:lstStyle/>
        <a:p>
          <a:endParaRPr lang="th-TH"/>
        </a:p>
      </dgm:t>
    </dgm:pt>
    <dgm:pt modelId="{298FDA3B-6DFA-4546-A25D-66EFD3965835}">
      <dgm:prSet custT="1"/>
      <dgm:spPr/>
      <dgm:t>
        <a:bodyPr/>
        <a:lstStyle/>
        <a:p>
          <a:r>
            <a: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2.ศปถ.จังกวัด คณะทำงานถนนปลอดภัยทำหน้าที่บริหารจัดการความปลอดภัยทางถนน</a:t>
          </a:r>
        </a:p>
        <a:p>
          <a:r>
            <a: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ในพื้นที่</a:t>
          </a:r>
          <a:endParaRPr lang="th-TH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A72532-2C65-4973-BE0F-ACA100A0FECA}" type="parTrans" cxnId="{F9653600-7AAB-40EB-A8AB-64739EF57293}">
      <dgm:prSet/>
      <dgm:spPr/>
      <dgm:t>
        <a:bodyPr/>
        <a:lstStyle/>
        <a:p>
          <a:endParaRPr lang="th-TH"/>
        </a:p>
      </dgm:t>
    </dgm:pt>
    <dgm:pt modelId="{3FB76D46-C6BD-4DFC-BAA0-0DCFEB0711E1}" type="sibTrans" cxnId="{F9653600-7AAB-40EB-A8AB-64739EF57293}">
      <dgm:prSet/>
      <dgm:spPr/>
      <dgm:t>
        <a:bodyPr/>
        <a:lstStyle/>
        <a:p>
          <a:endParaRPr lang="th-TH"/>
        </a:p>
      </dgm:t>
    </dgm:pt>
    <dgm:pt modelId="{51241EA3-49CF-455F-9288-E41CCE3B4767}">
      <dgm:prSet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3.จัดทำตัวชี้วัดร่วม หรือ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Joint KPIs 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96CDC5-8AAE-472D-87C7-61D5365385DC}" type="parTrans" cxnId="{D55B2241-E22E-43E0-B3C3-D670C8874636}">
      <dgm:prSet/>
      <dgm:spPr/>
      <dgm:t>
        <a:bodyPr/>
        <a:lstStyle/>
        <a:p>
          <a:endParaRPr lang="th-TH"/>
        </a:p>
      </dgm:t>
    </dgm:pt>
    <dgm:pt modelId="{3AA14137-9A98-4A34-80A4-3DA5BF62C538}" type="sibTrans" cxnId="{D55B2241-E22E-43E0-B3C3-D670C8874636}">
      <dgm:prSet/>
      <dgm:spPr/>
      <dgm:t>
        <a:bodyPr/>
        <a:lstStyle/>
        <a:p>
          <a:endParaRPr lang="th-TH"/>
        </a:p>
      </dgm:t>
    </dgm:pt>
    <dgm:pt modelId="{E8038B23-9789-4052-8DF8-959F658E087C}">
      <dgm:prSet custT="1"/>
      <dgm:spPr/>
      <dgm:t>
        <a:bodyPr/>
        <a:lstStyle/>
        <a:p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4.บูรณาการข้อมูลอย่างแป็นระบบ มีเอกภาพ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70D306-907D-4077-B889-DE5104EB210A}" type="parTrans" cxnId="{573C54B3-B0B9-4A8F-9FB7-8110BEA2C802}">
      <dgm:prSet/>
      <dgm:spPr/>
      <dgm:t>
        <a:bodyPr/>
        <a:lstStyle/>
        <a:p>
          <a:endParaRPr lang="th-TH"/>
        </a:p>
      </dgm:t>
    </dgm:pt>
    <dgm:pt modelId="{068D7348-7094-4DA5-A187-093CFDF7D850}" type="sibTrans" cxnId="{573C54B3-B0B9-4A8F-9FB7-8110BEA2C802}">
      <dgm:prSet/>
      <dgm:spPr/>
      <dgm:t>
        <a:bodyPr/>
        <a:lstStyle/>
        <a:p>
          <a:endParaRPr lang="th-TH"/>
        </a:p>
      </dgm:t>
    </dgm:pt>
    <dgm:pt modelId="{AC063B57-6963-4356-B39B-7B1B0C8F0838}">
      <dgm:prSet/>
      <dgm:spPr/>
      <dgm:t>
        <a:bodyPr/>
        <a:lstStyle/>
        <a:p>
          <a:r>
            <a:rPr lang="th-TH" b="1" spc="-30" dirty="0" smtClean="0">
              <a:latin typeface="Tahoma" pitchFamily="34" charset="0"/>
              <a:ea typeface="Tahoma" pitchFamily="34" charset="0"/>
              <a:cs typeface="Tahoma" pitchFamily="34" charset="0"/>
            </a:rPr>
            <a:t>3.ผลักดันให้บรรจุ เรื่อง “ความปลอดภัยทางถนน</a:t>
          </a: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” ไว้ในหลักสูตรการศึกษา และส่งเสริมให้จัดตั้งโรงเรียนสอนขับรถ</a:t>
          </a:r>
          <a:b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ที่ได้มาตรฐาน</a:t>
          </a:r>
          <a:endParaRPr lang="th-TH" b="1" dirty="0"/>
        </a:p>
      </dgm:t>
    </dgm:pt>
    <dgm:pt modelId="{61DDA348-B45D-40E8-B22C-DDD1F43F18DE}" type="sibTrans" cxnId="{07CDB79D-306A-4CBF-AFA2-5F675781E538}">
      <dgm:prSet/>
      <dgm:spPr/>
      <dgm:t>
        <a:bodyPr/>
        <a:lstStyle/>
        <a:p>
          <a:endParaRPr lang="th-TH"/>
        </a:p>
      </dgm:t>
    </dgm:pt>
    <dgm:pt modelId="{CEFD6758-73B0-40FA-8FBB-DC6669B1F598}" type="parTrans" cxnId="{07CDB79D-306A-4CBF-AFA2-5F675781E538}">
      <dgm:prSet/>
      <dgm:spPr/>
      <dgm:t>
        <a:bodyPr/>
        <a:lstStyle/>
        <a:p>
          <a:endParaRPr lang="th-TH"/>
        </a:p>
      </dgm:t>
    </dgm:pt>
    <dgm:pt modelId="{CD7F21D6-3088-4663-AA9B-DDEA6A788B5C}" type="pres">
      <dgm:prSet presAssocID="{1BB84189-9663-4BC6-9E04-37CD52ECAD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322277A-D380-4BC6-A590-0628506E46E4}" type="pres">
      <dgm:prSet presAssocID="{40690A39-3846-4593-AC9E-B421D3F7B531}" presName="root" presStyleCnt="0"/>
      <dgm:spPr/>
    </dgm:pt>
    <dgm:pt modelId="{848479B9-ABF2-4733-B838-E221F5410DB1}" type="pres">
      <dgm:prSet presAssocID="{40690A39-3846-4593-AC9E-B421D3F7B531}" presName="rootComposite" presStyleCnt="0"/>
      <dgm:spPr/>
    </dgm:pt>
    <dgm:pt modelId="{F43BEB2A-16EC-4815-8EF3-CDBF41478193}" type="pres">
      <dgm:prSet presAssocID="{40690A39-3846-4593-AC9E-B421D3F7B531}" presName="rootText" presStyleLbl="node1" presStyleIdx="0" presStyleCnt="4"/>
      <dgm:spPr/>
      <dgm:t>
        <a:bodyPr/>
        <a:lstStyle/>
        <a:p>
          <a:endParaRPr lang="en-US"/>
        </a:p>
      </dgm:t>
    </dgm:pt>
    <dgm:pt modelId="{CF192333-793A-4822-9D6D-74A615456863}" type="pres">
      <dgm:prSet presAssocID="{40690A39-3846-4593-AC9E-B421D3F7B531}" presName="rootConnector" presStyleLbl="node1" presStyleIdx="0" presStyleCnt="4"/>
      <dgm:spPr/>
      <dgm:t>
        <a:bodyPr/>
        <a:lstStyle/>
        <a:p>
          <a:endParaRPr lang="th-TH"/>
        </a:p>
      </dgm:t>
    </dgm:pt>
    <dgm:pt modelId="{BC289878-D955-4556-A6F8-D68F1ECAA7FE}" type="pres">
      <dgm:prSet presAssocID="{40690A39-3846-4593-AC9E-B421D3F7B531}" presName="childShape" presStyleCnt="0"/>
      <dgm:spPr/>
    </dgm:pt>
    <dgm:pt modelId="{09E1E078-2826-4266-BAF7-FD73ED3673E2}" type="pres">
      <dgm:prSet presAssocID="{240AC85B-B40A-4430-82AE-F48DDD9C121D}" presName="Name13" presStyleLbl="parChTrans1D2" presStyleIdx="0" presStyleCnt="13"/>
      <dgm:spPr/>
      <dgm:t>
        <a:bodyPr/>
        <a:lstStyle/>
        <a:p>
          <a:endParaRPr lang="th-TH"/>
        </a:p>
      </dgm:t>
    </dgm:pt>
    <dgm:pt modelId="{45FF64C1-51A3-4A72-9668-10D146D8535B}" type="pres">
      <dgm:prSet presAssocID="{67CC84C5-4850-4446-822D-0D36D477AB27}" presName="childText" presStyleLbl="bgAcc1" presStyleIdx="0" presStyleCnt="13" custLinFactNeighborY="-21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DFD2-1D44-4D9C-8FD6-2932AEA188C8}" type="pres">
      <dgm:prSet presAssocID="{5829A46C-3397-4CD1-A85D-DD7B094A8F80}" presName="Name13" presStyleLbl="parChTrans1D2" presStyleIdx="1" presStyleCnt="13"/>
      <dgm:spPr/>
      <dgm:t>
        <a:bodyPr/>
        <a:lstStyle/>
        <a:p>
          <a:endParaRPr lang="th-TH"/>
        </a:p>
      </dgm:t>
    </dgm:pt>
    <dgm:pt modelId="{88173DBA-DC32-4F5E-8113-592B69878862}" type="pres">
      <dgm:prSet presAssocID="{EE027530-54F5-4AE8-BC20-6B6EBED9B00B}" presName="childText" presStyleLbl="bgAcc1" presStyleIdx="1" presStyleCnt="13" custLinFactNeighborY="-4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D625E-BD4D-412D-9A54-4AA20BB8F38C}" type="pres">
      <dgm:prSet presAssocID="{84F2B6F5-522A-404D-81E4-D03A6C415BE9}" presName="Name13" presStyleLbl="parChTrans1D2" presStyleIdx="2" presStyleCnt="13"/>
      <dgm:spPr/>
      <dgm:t>
        <a:bodyPr/>
        <a:lstStyle/>
        <a:p>
          <a:endParaRPr lang="th-TH"/>
        </a:p>
      </dgm:t>
    </dgm:pt>
    <dgm:pt modelId="{B105CF1B-F09C-4643-9129-C66BCFF228A5}" type="pres">
      <dgm:prSet presAssocID="{6920AA7E-5E0C-4A98-A71E-E44FE98C60CB}" presName="childText" presStyleLbl="bgAcc1" presStyleIdx="2" presStyleCnt="13" custLinFactNeighborY="-63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07904-58D9-4200-903C-ABF787ED4F42}" type="pres">
      <dgm:prSet presAssocID="{25242F78-6834-401D-976F-C16FB366ECD8}" presName="root" presStyleCnt="0"/>
      <dgm:spPr/>
    </dgm:pt>
    <dgm:pt modelId="{D51F4D80-3A4C-4385-B3CF-E1ACF3700151}" type="pres">
      <dgm:prSet presAssocID="{25242F78-6834-401D-976F-C16FB366ECD8}" presName="rootComposite" presStyleCnt="0"/>
      <dgm:spPr/>
    </dgm:pt>
    <dgm:pt modelId="{7D78A058-2A15-4B3A-B6F0-FD11D93E1D9C}" type="pres">
      <dgm:prSet presAssocID="{25242F78-6834-401D-976F-C16FB366ECD8}" presName="rootText" presStyleLbl="node1" presStyleIdx="1" presStyleCnt="4" custLinFactNeighborX="-15721" custLinFactNeighborY="-43"/>
      <dgm:spPr/>
      <dgm:t>
        <a:bodyPr/>
        <a:lstStyle/>
        <a:p>
          <a:endParaRPr lang="en-US"/>
        </a:p>
      </dgm:t>
    </dgm:pt>
    <dgm:pt modelId="{89829B90-D8D9-4E4B-9E18-20873702D1BE}" type="pres">
      <dgm:prSet presAssocID="{25242F78-6834-401D-976F-C16FB366ECD8}" presName="rootConnector" presStyleLbl="node1" presStyleIdx="1" presStyleCnt="4"/>
      <dgm:spPr/>
      <dgm:t>
        <a:bodyPr/>
        <a:lstStyle/>
        <a:p>
          <a:endParaRPr lang="th-TH"/>
        </a:p>
      </dgm:t>
    </dgm:pt>
    <dgm:pt modelId="{940C21A9-95C7-44F5-A26A-7114358C5A25}" type="pres">
      <dgm:prSet presAssocID="{25242F78-6834-401D-976F-C16FB366ECD8}" presName="childShape" presStyleCnt="0"/>
      <dgm:spPr/>
    </dgm:pt>
    <dgm:pt modelId="{B52ABA86-35F4-4069-8EB8-5912179D32D7}" type="pres">
      <dgm:prSet presAssocID="{76FF5EFD-0A08-4998-96D1-5179A4DE3DD6}" presName="Name13" presStyleLbl="parChTrans1D2" presStyleIdx="3" presStyleCnt="13"/>
      <dgm:spPr/>
      <dgm:t>
        <a:bodyPr/>
        <a:lstStyle/>
        <a:p>
          <a:endParaRPr lang="th-TH"/>
        </a:p>
      </dgm:t>
    </dgm:pt>
    <dgm:pt modelId="{2910B7F2-2F1C-481A-88C9-768C70B3E903}" type="pres">
      <dgm:prSet presAssocID="{3C617842-EE86-4817-8E23-89D19C9FCB2D}" presName="childText" presStyleLbl="bgAcc1" presStyleIdx="3" presStyleCnt="13" custScaleY="84037" custLinFactNeighborX="-21081" custLinFactNeighborY="-21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E69DE-546C-49A3-A6AF-B2FE552F6DDF}" type="pres">
      <dgm:prSet presAssocID="{7FC632E0-7423-4ACC-854B-A663EFBABC03}" presName="Name13" presStyleLbl="parChTrans1D2" presStyleIdx="4" presStyleCnt="13"/>
      <dgm:spPr/>
      <dgm:t>
        <a:bodyPr/>
        <a:lstStyle/>
        <a:p>
          <a:endParaRPr lang="th-TH"/>
        </a:p>
      </dgm:t>
    </dgm:pt>
    <dgm:pt modelId="{899D2AF9-2183-44B3-A4C2-33FC088DA31A}" type="pres">
      <dgm:prSet presAssocID="{FAFE6A7A-AF60-4777-B95B-7D0ADA881A8B}" presName="childText" presStyleLbl="bgAcc1" presStyleIdx="4" presStyleCnt="13" custScaleY="112313" custLinFactNeighborX="-21081" custLinFactNeighborY="-4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255F2-53EF-42EF-B76C-88451D9B0936}" type="pres">
      <dgm:prSet presAssocID="{CEFD6758-73B0-40FA-8FBB-DC6669B1F598}" presName="Name13" presStyleLbl="parChTrans1D2" presStyleIdx="5" presStyleCnt="13"/>
      <dgm:spPr/>
      <dgm:t>
        <a:bodyPr/>
        <a:lstStyle/>
        <a:p>
          <a:endParaRPr lang="th-TH"/>
        </a:p>
      </dgm:t>
    </dgm:pt>
    <dgm:pt modelId="{E27CBABA-236C-404A-9CA7-48C6F6E00B77}" type="pres">
      <dgm:prSet presAssocID="{AC063B57-6963-4356-B39B-7B1B0C8F0838}" presName="childText" presStyleLbl="bgAcc1" presStyleIdx="5" presStyleCnt="13" custScaleY="136154" custLinFactNeighborX="-21075" custLinFactNeighborY="-601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34A5F5-9B8F-4C56-84CE-BE5AB3FD162F}" type="pres">
      <dgm:prSet presAssocID="{1D01C1A9-AD10-4211-9343-CF370EC1055E}" presName="root" presStyleCnt="0"/>
      <dgm:spPr/>
    </dgm:pt>
    <dgm:pt modelId="{6EA4AA49-FC4C-4F88-A9F4-85A3BB44DF92}" type="pres">
      <dgm:prSet presAssocID="{1D01C1A9-AD10-4211-9343-CF370EC1055E}" presName="rootComposite" presStyleCnt="0"/>
      <dgm:spPr/>
    </dgm:pt>
    <dgm:pt modelId="{892BA49A-E7F8-4C55-9D2A-3C40C5580A41}" type="pres">
      <dgm:prSet presAssocID="{1D01C1A9-AD10-4211-9343-CF370EC1055E}" presName="rootText" presStyleLbl="node1" presStyleIdx="2" presStyleCnt="4" custLinFactNeighborX="-29337" custLinFactNeighborY="-2489"/>
      <dgm:spPr/>
      <dgm:t>
        <a:bodyPr/>
        <a:lstStyle/>
        <a:p>
          <a:endParaRPr lang="en-US"/>
        </a:p>
      </dgm:t>
    </dgm:pt>
    <dgm:pt modelId="{606B036B-FA74-4849-BC3F-2A9D5FC119C5}" type="pres">
      <dgm:prSet presAssocID="{1D01C1A9-AD10-4211-9343-CF370EC1055E}" presName="rootConnector" presStyleLbl="node1" presStyleIdx="2" presStyleCnt="4"/>
      <dgm:spPr/>
      <dgm:t>
        <a:bodyPr/>
        <a:lstStyle/>
        <a:p>
          <a:endParaRPr lang="th-TH"/>
        </a:p>
      </dgm:t>
    </dgm:pt>
    <dgm:pt modelId="{FE63D618-2EBA-4FAB-940A-15F00CDF1E4F}" type="pres">
      <dgm:prSet presAssocID="{1D01C1A9-AD10-4211-9343-CF370EC1055E}" presName="childShape" presStyleCnt="0"/>
      <dgm:spPr/>
    </dgm:pt>
    <dgm:pt modelId="{71326D21-BCBB-4845-9768-E9A6F55DE85A}" type="pres">
      <dgm:prSet presAssocID="{649A3817-05D9-42C8-9996-1FF9E796CF62}" presName="Name13" presStyleLbl="parChTrans1D2" presStyleIdx="6" presStyleCnt="13"/>
      <dgm:spPr/>
      <dgm:t>
        <a:bodyPr/>
        <a:lstStyle/>
        <a:p>
          <a:endParaRPr lang="th-TH"/>
        </a:p>
      </dgm:t>
    </dgm:pt>
    <dgm:pt modelId="{DB972743-EA0B-457C-BA97-08C5509A01F2}" type="pres">
      <dgm:prSet presAssocID="{30A4B924-DAD7-4B83-8DAA-D287268C3339}" presName="childText" presStyleLbl="bgAcc1" presStyleIdx="6" presStyleCnt="13" custLinFactNeighborX="-39515" custLinFactNeighborY="-212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BB642E-82C5-480B-83A7-5D20AB844C8A}" type="pres">
      <dgm:prSet presAssocID="{2A44FC02-0722-407F-A926-2F33C49A9EC1}" presName="Name13" presStyleLbl="parChTrans1D2" presStyleIdx="7" presStyleCnt="13"/>
      <dgm:spPr/>
      <dgm:t>
        <a:bodyPr/>
        <a:lstStyle/>
        <a:p>
          <a:endParaRPr lang="th-TH"/>
        </a:p>
      </dgm:t>
    </dgm:pt>
    <dgm:pt modelId="{0A21A995-9469-4EFB-99C6-04FCB4BFA059}" type="pres">
      <dgm:prSet presAssocID="{13F911A6-A825-46DD-8B03-E65CFCD40C01}" presName="childText" presStyleLbl="bgAcc1" presStyleIdx="7" presStyleCnt="13" custLinFactNeighborX="-39515" custLinFactNeighborY="-408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ABC171-6487-471B-B5E1-5C4F9CF927ED}" type="pres">
      <dgm:prSet presAssocID="{3E95A48D-C6DC-4F66-8F7B-2D75EF4FDF67}" presName="Name13" presStyleLbl="parChTrans1D2" presStyleIdx="8" presStyleCnt="13"/>
      <dgm:spPr/>
      <dgm:t>
        <a:bodyPr/>
        <a:lstStyle/>
        <a:p>
          <a:endParaRPr lang="th-TH"/>
        </a:p>
      </dgm:t>
    </dgm:pt>
    <dgm:pt modelId="{8FD54BA7-31B1-49B8-A4C0-471444477698}" type="pres">
      <dgm:prSet presAssocID="{3685552B-3EB9-4925-9CC0-799396C43BD1}" presName="childText" presStyleLbl="bgAcc1" presStyleIdx="8" presStyleCnt="13" custLinFactNeighborX="-39515" custLinFactNeighborY="-590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1AF4B8-0653-4366-A8DF-546AC06E4982}" type="pres">
      <dgm:prSet presAssocID="{2D7A8E1D-D746-45F6-91DA-8C401052778C}" presName="root" presStyleCnt="0"/>
      <dgm:spPr/>
    </dgm:pt>
    <dgm:pt modelId="{E238A63E-30BA-42D9-B2B2-6F069F5DD56D}" type="pres">
      <dgm:prSet presAssocID="{2D7A8E1D-D746-45F6-91DA-8C401052778C}" presName="rootComposite" presStyleCnt="0"/>
      <dgm:spPr/>
    </dgm:pt>
    <dgm:pt modelId="{CEDCB0F4-165E-44AA-8679-01D889929A22}" type="pres">
      <dgm:prSet presAssocID="{2D7A8E1D-D746-45F6-91DA-8C401052778C}" presName="rootText" presStyleLbl="node1" presStyleIdx="3" presStyleCnt="4" custLinFactNeighborX="-37364" custLinFactNeighborY="-2489"/>
      <dgm:spPr/>
      <dgm:t>
        <a:bodyPr/>
        <a:lstStyle/>
        <a:p>
          <a:endParaRPr lang="en-US"/>
        </a:p>
      </dgm:t>
    </dgm:pt>
    <dgm:pt modelId="{ACEE9399-8EC2-4689-9C6B-74222E40967D}" type="pres">
      <dgm:prSet presAssocID="{2D7A8E1D-D746-45F6-91DA-8C401052778C}" presName="rootConnector" presStyleLbl="node1" presStyleIdx="3" presStyleCnt="4"/>
      <dgm:spPr/>
      <dgm:t>
        <a:bodyPr/>
        <a:lstStyle/>
        <a:p>
          <a:endParaRPr lang="th-TH"/>
        </a:p>
      </dgm:t>
    </dgm:pt>
    <dgm:pt modelId="{8C0AA783-9935-4AFF-B3E0-A1B94759AE4E}" type="pres">
      <dgm:prSet presAssocID="{2D7A8E1D-D746-45F6-91DA-8C401052778C}" presName="childShape" presStyleCnt="0"/>
      <dgm:spPr/>
    </dgm:pt>
    <dgm:pt modelId="{0411F0C9-5E73-465C-85A4-C0D4B302BE4A}" type="pres">
      <dgm:prSet presAssocID="{7A0461AE-9FDF-4E3D-B9F2-DB27AAC2F9CD}" presName="Name13" presStyleLbl="parChTrans1D2" presStyleIdx="9" presStyleCnt="13"/>
      <dgm:spPr/>
      <dgm:t>
        <a:bodyPr/>
        <a:lstStyle/>
        <a:p>
          <a:endParaRPr lang="th-TH"/>
        </a:p>
      </dgm:t>
    </dgm:pt>
    <dgm:pt modelId="{BC9861A2-89E0-43DE-8594-D4B0CB74896C}" type="pres">
      <dgm:prSet presAssocID="{1C8311A3-D9FF-49CE-A50D-B7A87677D672}" presName="childText" presStyleLbl="bgAcc1" presStyleIdx="9" presStyleCnt="13" custScaleY="94428" custLinFactNeighborX="-46105" custLinFactNeighborY="-212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5E3B89-621E-4AD7-924E-ACEDDAB7E78F}" type="pres">
      <dgm:prSet presAssocID="{47A72532-2C65-4973-BE0F-ACA100A0FECA}" presName="Name13" presStyleLbl="parChTrans1D2" presStyleIdx="10" presStyleCnt="13"/>
      <dgm:spPr/>
      <dgm:t>
        <a:bodyPr/>
        <a:lstStyle/>
        <a:p>
          <a:endParaRPr lang="th-TH"/>
        </a:p>
      </dgm:t>
    </dgm:pt>
    <dgm:pt modelId="{4259AF7C-FCC7-4A65-9D1C-0205B01EB410}" type="pres">
      <dgm:prSet presAssocID="{298FDA3B-6DFA-4546-A25D-66EFD3965835}" presName="childText" presStyleLbl="bgAcc1" presStyleIdx="10" presStyleCnt="13" custScaleY="120191" custLinFactNeighborX="-45653" custLinFactNeighborY="-408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4FF018-5CEB-480B-B005-0521260FB2A2}" type="pres">
      <dgm:prSet presAssocID="{2E96CDC5-8AAE-472D-87C7-61D5365385DC}" presName="Name13" presStyleLbl="parChTrans1D2" presStyleIdx="11" presStyleCnt="13"/>
      <dgm:spPr/>
      <dgm:t>
        <a:bodyPr/>
        <a:lstStyle/>
        <a:p>
          <a:endParaRPr lang="th-TH"/>
        </a:p>
      </dgm:t>
    </dgm:pt>
    <dgm:pt modelId="{21906B22-542B-4F90-BF9C-E20BC73A619A}" type="pres">
      <dgm:prSet presAssocID="{51241EA3-49CF-455F-9288-E41CCE3B4767}" presName="childText" presStyleLbl="bgAcc1" presStyleIdx="11" presStyleCnt="13" custScaleY="79763" custLinFactNeighborX="-46105" custLinFactNeighborY="-576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0D8D05-2306-4636-B577-D50CF77D1B0C}" type="pres">
      <dgm:prSet presAssocID="{BA70D306-907D-4077-B889-DE5104EB210A}" presName="Name13" presStyleLbl="parChTrans1D2" presStyleIdx="12" presStyleCnt="13"/>
      <dgm:spPr/>
      <dgm:t>
        <a:bodyPr/>
        <a:lstStyle/>
        <a:p>
          <a:endParaRPr lang="th-TH"/>
        </a:p>
      </dgm:t>
    </dgm:pt>
    <dgm:pt modelId="{F644BD68-174E-4D12-A11C-E6641FFC440D}" type="pres">
      <dgm:prSet presAssocID="{E8038B23-9789-4052-8DF8-959F658E087C}" presName="childText" presStyleLbl="bgAcc1" presStyleIdx="12" presStyleCnt="13" custScaleY="78045" custLinFactNeighborX="-45465" custLinFactNeighborY="-782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B47579F-9806-440F-8FE7-452ABF463AA9}" type="presOf" srcId="{2E96CDC5-8AAE-472D-87C7-61D5365385DC}" destId="{494FF018-5CEB-480B-B005-0521260FB2A2}" srcOrd="0" destOrd="0" presId="urn:microsoft.com/office/officeart/2005/8/layout/hierarchy3"/>
    <dgm:cxn modelId="{70477178-30F4-4595-B453-84F00FB96EE3}" srcId="{40690A39-3846-4593-AC9E-B421D3F7B531}" destId="{6920AA7E-5E0C-4A98-A71E-E44FE98C60CB}" srcOrd="2" destOrd="0" parTransId="{84F2B6F5-522A-404D-81E4-D03A6C415BE9}" sibTransId="{153394FA-8630-4E93-BC1D-18057BE4DE68}"/>
    <dgm:cxn modelId="{23B64C77-4FA9-4E88-A2A2-03D736C1FA6B}" type="presOf" srcId="{CEFD6758-73B0-40FA-8FBB-DC6669B1F598}" destId="{E1B255F2-53EF-42EF-B76C-88451D9B0936}" srcOrd="0" destOrd="0" presId="urn:microsoft.com/office/officeart/2005/8/layout/hierarchy3"/>
    <dgm:cxn modelId="{E7EDE616-9443-47D9-BF3C-617F5B0FA361}" type="presOf" srcId="{5829A46C-3397-4CD1-A85D-DD7B094A8F80}" destId="{DDE9DFD2-1D44-4D9C-8FD6-2932AEA188C8}" srcOrd="0" destOrd="0" presId="urn:microsoft.com/office/officeart/2005/8/layout/hierarchy3"/>
    <dgm:cxn modelId="{0F6DBB96-3550-44EF-A7DD-E77EDBBC8989}" type="presOf" srcId="{2D7A8E1D-D746-45F6-91DA-8C401052778C}" destId="{CEDCB0F4-165E-44AA-8679-01D889929A22}" srcOrd="0" destOrd="0" presId="urn:microsoft.com/office/officeart/2005/8/layout/hierarchy3"/>
    <dgm:cxn modelId="{404E8301-D108-432B-9E14-A3444006F7CE}" type="presOf" srcId="{2D7A8E1D-D746-45F6-91DA-8C401052778C}" destId="{ACEE9399-8EC2-4689-9C6B-74222E40967D}" srcOrd="1" destOrd="0" presId="urn:microsoft.com/office/officeart/2005/8/layout/hierarchy3"/>
    <dgm:cxn modelId="{9A1DA95F-6FB3-4810-9E7E-B2996FEAC3A6}" type="presOf" srcId="{240AC85B-B40A-4430-82AE-F48DDD9C121D}" destId="{09E1E078-2826-4266-BAF7-FD73ED3673E2}" srcOrd="0" destOrd="0" presId="urn:microsoft.com/office/officeart/2005/8/layout/hierarchy3"/>
    <dgm:cxn modelId="{F9653600-7AAB-40EB-A8AB-64739EF57293}" srcId="{2D7A8E1D-D746-45F6-91DA-8C401052778C}" destId="{298FDA3B-6DFA-4546-A25D-66EFD3965835}" srcOrd="1" destOrd="0" parTransId="{47A72532-2C65-4973-BE0F-ACA100A0FECA}" sibTransId="{3FB76D46-C6BD-4DFC-BAA0-0DCFEB0711E1}"/>
    <dgm:cxn modelId="{60A8A8E6-3973-4FEB-9850-82E8DB192FD0}" type="presOf" srcId="{47A72532-2C65-4973-BE0F-ACA100A0FECA}" destId="{7F5E3B89-621E-4AD7-924E-ACEDDAB7E78F}" srcOrd="0" destOrd="0" presId="urn:microsoft.com/office/officeart/2005/8/layout/hierarchy3"/>
    <dgm:cxn modelId="{070BD06E-CDB4-44BD-9A34-0A3F73F9F697}" type="presOf" srcId="{1D01C1A9-AD10-4211-9343-CF370EC1055E}" destId="{606B036B-FA74-4849-BC3F-2A9D5FC119C5}" srcOrd="1" destOrd="0" presId="urn:microsoft.com/office/officeart/2005/8/layout/hierarchy3"/>
    <dgm:cxn modelId="{B8ED0889-27CF-4E20-B876-F8F097607B4B}" type="presOf" srcId="{1BB84189-9663-4BC6-9E04-37CD52ECAD9A}" destId="{CD7F21D6-3088-4663-AA9B-DDEA6A788B5C}" srcOrd="0" destOrd="0" presId="urn:microsoft.com/office/officeart/2005/8/layout/hierarchy3"/>
    <dgm:cxn modelId="{573C54B3-B0B9-4A8F-9FB7-8110BEA2C802}" srcId="{2D7A8E1D-D746-45F6-91DA-8C401052778C}" destId="{E8038B23-9789-4052-8DF8-959F658E087C}" srcOrd="3" destOrd="0" parTransId="{BA70D306-907D-4077-B889-DE5104EB210A}" sibTransId="{068D7348-7094-4DA5-A187-093CFDF7D850}"/>
    <dgm:cxn modelId="{ED8BB73F-9FFC-4258-A129-19A1845D0EBB}" srcId="{1D01C1A9-AD10-4211-9343-CF370EC1055E}" destId="{13F911A6-A825-46DD-8B03-E65CFCD40C01}" srcOrd="1" destOrd="0" parTransId="{2A44FC02-0722-407F-A926-2F33C49A9EC1}" sibTransId="{C20AB8CD-1535-40C1-A63C-3FE97134F511}"/>
    <dgm:cxn modelId="{D0B02753-90BD-4B77-8205-05227E3ED6F8}" type="presOf" srcId="{7FC632E0-7423-4ACC-854B-A663EFBABC03}" destId="{FD3E69DE-546C-49A3-A6AF-B2FE552F6DDF}" srcOrd="0" destOrd="0" presId="urn:microsoft.com/office/officeart/2005/8/layout/hierarchy3"/>
    <dgm:cxn modelId="{4727FBA6-8D5D-4267-AD18-12351E0B71EA}" type="presOf" srcId="{EE027530-54F5-4AE8-BC20-6B6EBED9B00B}" destId="{88173DBA-DC32-4F5E-8113-592B69878862}" srcOrd="0" destOrd="0" presId="urn:microsoft.com/office/officeart/2005/8/layout/hierarchy3"/>
    <dgm:cxn modelId="{6C5D4AF3-7D28-462F-A4CD-5FCEEA23397F}" srcId="{1BB84189-9663-4BC6-9E04-37CD52ECAD9A}" destId="{40690A39-3846-4593-AC9E-B421D3F7B531}" srcOrd="0" destOrd="0" parTransId="{F1F2C40C-96A1-43D7-A813-110FA72DE0E3}" sibTransId="{9270F880-44F2-4936-9B6E-46D042DD7894}"/>
    <dgm:cxn modelId="{07CDB79D-306A-4CBF-AFA2-5F675781E538}" srcId="{25242F78-6834-401D-976F-C16FB366ECD8}" destId="{AC063B57-6963-4356-B39B-7B1B0C8F0838}" srcOrd="2" destOrd="0" parTransId="{CEFD6758-73B0-40FA-8FBB-DC6669B1F598}" sibTransId="{61DDA348-B45D-40E8-B22C-DDD1F43F18DE}"/>
    <dgm:cxn modelId="{E8C5CE0A-EA73-483A-9F76-9E98521BF39F}" type="presOf" srcId="{51241EA3-49CF-455F-9288-E41CCE3B4767}" destId="{21906B22-542B-4F90-BF9C-E20BC73A619A}" srcOrd="0" destOrd="0" presId="urn:microsoft.com/office/officeart/2005/8/layout/hierarchy3"/>
    <dgm:cxn modelId="{19C6A330-9051-4E48-99BD-41FF6FF96D94}" srcId="{1BB84189-9663-4BC6-9E04-37CD52ECAD9A}" destId="{1D01C1A9-AD10-4211-9343-CF370EC1055E}" srcOrd="2" destOrd="0" parTransId="{9CDA4281-9D1C-41EB-91E1-374A55B672E9}" sibTransId="{313FD92E-89DE-442D-A79C-06E115AB57C4}"/>
    <dgm:cxn modelId="{15C73540-A454-46D7-8B64-D49496206718}" type="presOf" srcId="{25242F78-6834-401D-976F-C16FB366ECD8}" destId="{7D78A058-2A15-4B3A-B6F0-FD11D93E1D9C}" srcOrd="0" destOrd="0" presId="urn:microsoft.com/office/officeart/2005/8/layout/hierarchy3"/>
    <dgm:cxn modelId="{7660EB81-587C-4685-9A45-B9599550A25C}" srcId="{25242F78-6834-401D-976F-C16FB366ECD8}" destId="{FAFE6A7A-AF60-4777-B95B-7D0ADA881A8B}" srcOrd="1" destOrd="0" parTransId="{7FC632E0-7423-4ACC-854B-A663EFBABC03}" sibTransId="{FE7DCF64-01D3-455C-B51A-B05793AB5188}"/>
    <dgm:cxn modelId="{4442E570-9435-4909-9F17-928507E3B414}" type="presOf" srcId="{1D01C1A9-AD10-4211-9343-CF370EC1055E}" destId="{892BA49A-E7F8-4C55-9D2A-3C40C5580A41}" srcOrd="0" destOrd="0" presId="urn:microsoft.com/office/officeart/2005/8/layout/hierarchy3"/>
    <dgm:cxn modelId="{4B18C39B-890F-4320-BF32-69C9909C4EDD}" type="presOf" srcId="{649A3817-05D9-42C8-9996-1FF9E796CF62}" destId="{71326D21-BCBB-4845-9768-E9A6F55DE85A}" srcOrd="0" destOrd="0" presId="urn:microsoft.com/office/officeart/2005/8/layout/hierarchy3"/>
    <dgm:cxn modelId="{0D47D5CE-5E00-49FB-B404-1A08C7F37FA6}" srcId="{1BB84189-9663-4BC6-9E04-37CD52ECAD9A}" destId="{25242F78-6834-401D-976F-C16FB366ECD8}" srcOrd="1" destOrd="0" parTransId="{B0371196-047E-4D99-82CF-E8FB9D3F0B9A}" sibTransId="{034BE201-528A-424F-88E2-07128237C472}"/>
    <dgm:cxn modelId="{D7211E65-8E7E-4DF2-8F48-E6FC340F3BCE}" type="presOf" srcId="{67CC84C5-4850-4446-822D-0D36D477AB27}" destId="{45FF64C1-51A3-4A72-9668-10D146D8535B}" srcOrd="0" destOrd="0" presId="urn:microsoft.com/office/officeart/2005/8/layout/hierarchy3"/>
    <dgm:cxn modelId="{50A50B54-6BA1-406A-84BD-4B23D6DEF82B}" srcId="{25242F78-6834-401D-976F-C16FB366ECD8}" destId="{3C617842-EE86-4817-8E23-89D19C9FCB2D}" srcOrd="0" destOrd="0" parTransId="{76FF5EFD-0A08-4998-96D1-5179A4DE3DD6}" sibTransId="{5CBA2FA8-2BA2-46AD-AD0C-5B5636ABD3C1}"/>
    <dgm:cxn modelId="{CEE4A393-B82D-4CE5-BA57-2A7035CA1F18}" type="presOf" srcId="{30A4B924-DAD7-4B83-8DAA-D287268C3339}" destId="{DB972743-EA0B-457C-BA97-08C5509A01F2}" srcOrd="0" destOrd="0" presId="urn:microsoft.com/office/officeart/2005/8/layout/hierarchy3"/>
    <dgm:cxn modelId="{E8F625BC-2181-4C0C-A7E2-FCCF0908C75D}" type="presOf" srcId="{76FF5EFD-0A08-4998-96D1-5179A4DE3DD6}" destId="{B52ABA86-35F4-4069-8EB8-5912179D32D7}" srcOrd="0" destOrd="0" presId="urn:microsoft.com/office/officeart/2005/8/layout/hierarchy3"/>
    <dgm:cxn modelId="{F423D8F3-5C10-4E80-9F4B-CFD061D2C821}" type="presOf" srcId="{FAFE6A7A-AF60-4777-B95B-7D0ADA881A8B}" destId="{899D2AF9-2183-44B3-A4C2-33FC088DA31A}" srcOrd="0" destOrd="0" presId="urn:microsoft.com/office/officeart/2005/8/layout/hierarchy3"/>
    <dgm:cxn modelId="{54D36077-5AC4-494B-814B-F091002CE120}" srcId="{40690A39-3846-4593-AC9E-B421D3F7B531}" destId="{EE027530-54F5-4AE8-BC20-6B6EBED9B00B}" srcOrd="1" destOrd="0" parTransId="{5829A46C-3397-4CD1-A85D-DD7B094A8F80}" sibTransId="{6C2E8F30-8912-4FB7-A9B4-6BEFD16F1A58}"/>
    <dgm:cxn modelId="{6F0ED172-8EA3-4DC3-AE94-879357C44E78}" type="presOf" srcId="{40690A39-3846-4593-AC9E-B421D3F7B531}" destId="{F43BEB2A-16EC-4815-8EF3-CDBF41478193}" srcOrd="0" destOrd="0" presId="urn:microsoft.com/office/officeart/2005/8/layout/hierarchy3"/>
    <dgm:cxn modelId="{21090467-C284-4CBB-ABC3-410540C4D066}" type="presOf" srcId="{3E95A48D-C6DC-4F66-8F7B-2D75EF4FDF67}" destId="{BFABC171-6487-471B-B5E1-5C4F9CF927ED}" srcOrd="0" destOrd="0" presId="urn:microsoft.com/office/officeart/2005/8/layout/hierarchy3"/>
    <dgm:cxn modelId="{973B4A13-B2C3-4590-A229-89D7786C2215}" type="presOf" srcId="{E8038B23-9789-4052-8DF8-959F658E087C}" destId="{F644BD68-174E-4D12-A11C-E6641FFC440D}" srcOrd="0" destOrd="0" presId="urn:microsoft.com/office/officeart/2005/8/layout/hierarchy3"/>
    <dgm:cxn modelId="{C48386D9-DDD8-4D75-AF22-94773B3E541C}" srcId="{2D7A8E1D-D746-45F6-91DA-8C401052778C}" destId="{1C8311A3-D9FF-49CE-A50D-B7A87677D672}" srcOrd="0" destOrd="0" parTransId="{7A0461AE-9FDF-4E3D-B9F2-DB27AAC2F9CD}" sibTransId="{5E90CE83-20A8-4A92-B6F1-568BE5FCA28F}"/>
    <dgm:cxn modelId="{D55B2241-E22E-43E0-B3C3-D670C8874636}" srcId="{2D7A8E1D-D746-45F6-91DA-8C401052778C}" destId="{51241EA3-49CF-455F-9288-E41CCE3B4767}" srcOrd="2" destOrd="0" parTransId="{2E96CDC5-8AAE-472D-87C7-61D5365385DC}" sibTransId="{3AA14137-9A98-4A34-80A4-3DA5BF62C538}"/>
    <dgm:cxn modelId="{DED679FE-C802-4AD2-93E2-92A361648A0E}" srcId="{40690A39-3846-4593-AC9E-B421D3F7B531}" destId="{67CC84C5-4850-4446-822D-0D36D477AB27}" srcOrd="0" destOrd="0" parTransId="{240AC85B-B40A-4430-82AE-F48DDD9C121D}" sibTransId="{33C42098-D8E0-465A-8B8B-73DE9E3EE575}"/>
    <dgm:cxn modelId="{C689389F-800B-4940-BCA7-6DB0CC2C88A1}" type="presOf" srcId="{84F2B6F5-522A-404D-81E4-D03A6C415BE9}" destId="{7BAD625E-BD4D-412D-9A54-4AA20BB8F38C}" srcOrd="0" destOrd="0" presId="urn:microsoft.com/office/officeart/2005/8/layout/hierarchy3"/>
    <dgm:cxn modelId="{3077B751-FEBD-4512-AF29-862586A7D15A}" srcId="{1D01C1A9-AD10-4211-9343-CF370EC1055E}" destId="{30A4B924-DAD7-4B83-8DAA-D287268C3339}" srcOrd="0" destOrd="0" parTransId="{649A3817-05D9-42C8-9996-1FF9E796CF62}" sibTransId="{B7A41875-9E85-4309-A9EB-28F65C97FE35}"/>
    <dgm:cxn modelId="{6A0E2EA9-27CE-4E01-A138-1C022CE8AEEF}" type="presOf" srcId="{13F911A6-A825-46DD-8B03-E65CFCD40C01}" destId="{0A21A995-9469-4EFB-99C6-04FCB4BFA059}" srcOrd="0" destOrd="0" presId="urn:microsoft.com/office/officeart/2005/8/layout/hierarchy3"/>
    <dgm:cxn modelId="{0BEA6F60-551E-44A5-BC5C-B37C63848B04}" srcId="{1BB84189-9663-4BC6-9E04-37CD52ECAD9A}" destId="{2D7A8E1D-D746-45F6-91DA-8C401052778C}" srcOrd="3" destOrd="0" parTransId="{A2E05778-3026-45DD-B7BC-45CD8D8830CF}" sibTransId="{9E6F44E7-7F2C-48C8-B781-AEAD880ECA57}"/>
    <dgm:cxn modelId="{C3DA116C-5068-455F-86CA-17500CB4CE97}" srcId="{1D01C1A9-AD10-4211-9343-CF370EC1055E}" destId="{3685552B-3EB9-4925-9CC0-799396C43BD1}" srcOrd="2" destOrd="0" parTransId="{3E95A48D-C6DC-4F66-8F7B-2D75EF4FDF67}" sibTransId="{A2645326-8AB5-450E-888D-C925E76F3838}"/>
    <dgm:cxn modelId="{2EC0DA48-2423-4F51-AFF8-AD25F22C3665}" type="presOf" srcId="{298FDA3B-6DFA-4546-A25D-66EFD3965835}" destId="{4259AF7C-FCC7-4A65-9D1C-0205B01EB410}" srcOrd="0" destOrd="0" presId="urn:microsoft.com/office/officeart/2005/8/layout/hierarchy3"/>
    <dgm:cxn modelId="{FA2DACE8-BCB5-4DAA-8304-2D481BB78161}" type="presOf" srcId="{40690A39-3846-4593-AC9E-B421D3F7B531}" destId="{CF192333-793A-4822-9D6D-74A615456863}" srcOrd="1" destOrd="0" presId="urn:microsoft.com/office/officeart/2005/8/layout/hierarchy3"/>
    <dgm:cxn modelId="{D1714BC4-A104-47EB-AE63-D3D16C9CB549}" type="presOf" srcId="{AC063B57-6963-4356-B39B-7B1B0C8F0838}" destId="{E27CBABA-236C-404A-9CA7-48C6F6E00B77}" srcOrd="0" destOrd="0" presId="urn:microsoft.com/office/officeart/2005/8/layout/hierarchy3"/>
    <dgm:cxn modelId="{6A9B2DFC-352D-4B68-9838-361C3B46D69A}" type="presOf" srcId="{3C617842-EE86-4817-8E23-89D19C9FCB2D}" destId="{2910B7F2-2F1C-481A-88C9-768C70B3E903}" srcOrd="0" destOrd="0" presId="urn:microsoft.com/office/officeart/2005/8/layout/hierarchy3"/>
    <dgm:cxn modelId="{0A03E2C1-30B6-4FB3-8759-2FB536FBBEFD}" type="presOf" srcId="{6920AA7E-5E0C-4A98-A71E-E44FE98C60CB}" destId="{B105CF1B-F09C-4643-9129-C66BCFF228A5}" srcOrd="0" destOrd="0" presId="urn:microsoft.com/office/officeart/2005/8/layout/hierarchy3"/>
    <dgm:cxn modelId="{4055F0EA-7018-4519-9F0C-D4ECBB2AC425}" type="presOf" srcId="{BA70D306-907D-4077-B889-DE5104EB210A}" destId="{7E0D8D05-2306-4636-B577-D50CF77D1B0C}" srcOrd="0" destOrd="0" presId="urn:microsoft.com/office/officeart/2005/8/layout/hierarchy3"/>
    <dgm:cxn modelId="{F796BE27-4A8C-4E60-BEE1-B3B8B494D28E}" type="presOf" srcId="{25242F78-6834-401D-976F-C16FB366ECD8}" destId="{89829B90-D8D9-4E4B-9E18-20873702D1BE}" srcOrd="1" destOrd="0" presId="urn:microsoft.com/office/officeart/2005/8/layout/hierarchy3"/>
    <dgm:cxn modelId="{EDF86C24-3DC2-42A2-AE2E-26861AF36726}" type="presOf" srcId="{7A0461AE-9FDF-4E3D-B9F2-DB27AAC2F9CD}" destId="{0411F0C9-5E73-465C-85A4-C0D4B302BE4A}" srcOrd="0" destOrd="0" presId="urn:microsoft.com/office/officeart/2005/8/layout/hierarchy3"/>
    <dgm:cxn modelId="{104FF979-FB88-4F93-B057-B5E2DB14849D}" type="presOf" srcId="{2A44FC02-0722-407F-A926-2F33C49A9EC1}" destId="{4EBB642E-82C5-480B-83A7-5D20AB844C8A}" srcOrd="0" destOrd="0" presId="urn:microsoft.com/office/officeart/2005/8/layout/hierarchy3"/>
    <dgm:cxn modelId="{4619C45D-9C85-42D6-8AFE-5FFC1604E334}" type="presOf" srcId="{3685552B-3EB9-4925-9CC0-799396C43BD1}" destId="{8FD54BA7-31B1-49B8-A4C0-471444477698}" srcOrd="0" destOrd="0" presId="urn:microsoft.com/office/officeart/2005/8/layout/hierarchy3"/>
    <dgm:cxn modelId="{4E97B02D-25F4-4F2E-AAFF-91A27CC6A9F8}" type="presOf" srcId="{1C8311A3-D9FF-49CE-A50D-B7A87677D672}" destId="{BC9861A2-89E0-43DE-8594-D4B0CB74896C}" srcOrd="0" destOrd="0" presId="urn:microsoft.com/office/officeart/2005/8/layout/hierarchy3"/>
    <dgm:cxn modelId="{6DC0594E-A005-4CBF-9E25-8E5A658A9F1B}" type="presParOf" srcId="{CD7F21D6-3088-4663-AA9B-DDEA6A788B5C}" destId="{4322277A-D380-4BC6-A590-0628506E46E4}" srcOrd="0" destOrd="0" presId="urn:microsoft.com/office/officeart/2005/8/layout/hierarchy3"/>
    <dgm:cxn modelId="{37884264-7255-467A-95EC-D6ED7D4F7CC8}" type="presParOf" srcId="{4322277A-D380-4BC6-A590-0628506E46E4}" destId="{848479B9-ABF2-4733-B838-E221F5410DB1}" srcOrd="0" destOrd="0" presId="urn:microsoft.com/office/officeart/2005/8/layout/hierarchy3"/>
    <dgm:cxn modelId="{EDBACA1E-7C40-4BD1-971E-5AFAB2007631}" type="presParOf" srcId="{848479B9-ABF2-4733-B838-E221F5410DB1}" destId="{F43BEB2A-16EC-4815-8EF3-CDBF41478193}" srcOrd="0" destOrd="0" presId="urn:microsoft.com/office/officeart/2005/8/layout/hierarchy3"/>
    <dgm:cxn modelId="{58A05E07-1E48-479F-B37C-A1A00B67C6C2}" type="presParOf" srcId="{848479B9-ABF2-4733-B838-E221F5410DB1}" destId="{CF192333-793A-4822-9D6D-74A615456863}" srcOrd="1" destOrd="0" presId="urn:microsoft.com/office/officeart/2005/8/layout/hierarchy3"/>
    <dgm:cxn modelId="{690671BF-41C5-42E4-BEDD-6605069202BE}" type="presParOf" srcId="{4322277A-D380-4BC6-A590-0628506E46E4}" destId="{BC289878-D955-4556-A6F8-D68F1ECAA7FE}" srcOrd="1" destOrd="0" presId="urn:microsoft.com/office/officeart/2005/8/layout/hierarchy3"/>
    <dgm:cxn modelId="{659619C1-2CED-4733-821A-A8B3348D7B9F}" type="presParOf" srcId="{BC289878-D955-4556-A6F8-D68F1ECAA7FE}" destId="{09E1E078-2826-4266-BAF7-FD73ED3673E2}" srcOrd="0" destOrd="0" presId="urn:microsoft.com/office/officeart/2005/8/layout/hierarchy3"/>
    <dgm:cxn modelId="{333F7444-0C2B-4B54-A10B-571C13EEF4FA}" type="presParOf" srcId="{BC289878-D955-4556-A6F8-D68F1ECAA7FE}" destId="{45FF64C1-51A3-4A72-9668-10D146D8535B}" srcOrd="1" destOrd="0" presId="urn:microsoft.com/office/officeart/2005/8/layout/hierarchy3"/>
    <dgm:cxn modelId="{955955CC-801E-4391-A7E6-D78BC8B4EE8E}" type="presParOf" srcId="{BC289878-D955-4556-A6F8-D68F1ECAA7FE}" destId="{DDE9DFD2-1D44-4D9C-8FD6-2932AEA188C8}" srcOrd="2" destOrd="0" presId="urn:microsoft.com/office/officeart/2005/8/layout/hierarchy3"/>
    <dgm:cxn modelId="{868FC67C-BE12-466B-A1AE-34632D4726A0}" type="presParOf" srcId="{BC289878-D955-4556-A6F8-D68F1ECAA7FE}" destId="{88173DBA-DC32-4F5E-8113-592B69878862}" srcOrd="3" destOrd="0" presId="urn:microsoft.com/office/officeart/2005/8/layout/hierarchy3"/>
    <dgm:cxn modelId="{1C50D8DA-4CDF-482D-BE73-5FFEE33368D0}" type="presParOf" srcId="{BC289878-D955-4556-A6F8-D68F1ECAA7FE}" destId="{7BAD625E-BD4D-412D-9A54-4AA20BB8F38C}" srcOrd="4" destOrd="0" presId="urn:microsoft.com/office/officeart/2005/8/layout/hierarchy3"/>
    <dgm:cxn modelId="{B678B842-5C26-45B4-958B-AEB14032D91E}" type="presParOf" srcId="{BC289878-D955-4556-A6F8-D68F1ECAA7FE}" destId="{B105CF1B-F09C-4643-9129-C66BCFF228A5}" srcOrd="5" destOrd="0" presId="urn:microsoft.com/office/officeart/2005/8/layout/hierarchy3"/>
    <dgm:cxn modelId="{D41527AA-9BE3-4F12-9C06-5207434DD42C}" type="presParOf" srcId="{CD7F21D6-3088-4663-AA9B-DDEA6A788B5C}" destId="{7BA07904-58D9-4200-903C-ABF787ED4F42}" srcOrd="1" destOrd="0" presId="urn:microsoft.com/office/officeart/2005/8/layout/hierarchy3"/>
    <dgm:cxn modelId="{B10D41ED-F8D1-4E8A-82AE-EC1C3FC43B3D}" type="presParOf" srcId="{7BA07904-58D9-4200-903C-ABF787ED4F42}" destId="{D51F4D80-3A4C-4385-B3CF-E1ACF3700151}" srcOrd="0" destOrd="0" presId="urn:microsoft.com/office/officeart/2005/8/layout/hierarchy3"/>
    <dgm:cxn modelId="{A2C9CBA4-B7B7-46ED-8134-5FEA982A911E}" type="presParOf" srcId="{D51F4D80-3A4C-4385-B3CF-E1ACF3700151}" destId="{7D78A058-2A15-4B3A-B6F0-FD11D93E1D9C}" srcOrd="0" destOrd="0" presId="urn:microsoft.com/office/officeart/2005/8/layout/hierarchy3"/>
    <dgm:cxn modelId="{26896149-D7B2-431C-A6D7-6EABA30F0A53}" type="presParOf" srcId="{D51F4D80-3A4C-4385-B3CF-E1ACF3700151}" destId="{89829B90-D8D9-4E4B-9E18-20873702D1BE}" srcOrd="1" destOrd="0" presId="urn:microsoft.com/office/officeart/2005/8/layout/hierarchy3"/>
    <dgm:cxn modelId="{81AC2114-6D76-4474-B93A-EA1323299D15}" type="presParOf" srcId="{7BA07904-58D9-4200-903C-ABF787ED4F42}" destId="{940C21A9-95C7-44F5-A26A-7114358C5A25}" srcOrd="1" destOrd="0" presId="urn:microsoft.com/office/officeart/2005/8/layout/hierarchy3"/>
    <dgm:cxn modelId="{93B1183A-8CA5-4FD9-8966-71ACCE6C0A65}" type="presParOf" srcId="{940C21A9-95C7-44F5-A26A-7114358C5A25}" destId="{B52ABA86-35F4-4069-8EB8-5912179D32D7}" srcOrd="0" destOrd="0" presId="urn:microsoft.com/office/officeart/2005/8/layout/hierarchy3"/>
    <dgm:cxn modelId="{D13FB270-BE8E-489D-9C4D-19C9AA91C1A1}" type="presParOf" srcId="{940C21A9-95C7-44F5-A26A-7114358C5A25}" destId="{2910B7F2-2F1C-481A-88C9-768C70B3E903}" srcOrd="1" destOrd="0" presId="urn:microsoft.com/office/officeart/2005/8/layout/hierarchy3"/>
    <dgm:cxn modelId="{9EA9FE3F-F0BF-4D1B-A185-3F35D7573A5A}" type="presParOf" srcId="{940C21A9-95C7-44F5-A26A-7114358C5A25}" destId="{FD3E69DE-546C-49A3-A6AF-B2FE552F6DDF}" srcOrd="2" destOrd="0" presId="urn:microsoft.com/office/officeart/2005/8/layout/hierarchy3"/>
    <dgm:cxn modelId="{663A94AA-D52E-4D3D-9612-D6F705439668}" type="presParOf" srcId="{940C21A9-95C7-44F5-A26A-7114358C5A25}" destId="{899D2AF9-2183-44B3-A4C2-33FC088DA31A}" srcOrd="3" destOrd="0" presId="urn:microsoft.com/office/officeart/2005/8/layout/hierarchy3"/>
    <dgm:cxn modelId="{A353FCC0-E212-4BBC-BC01-7F8818E44F73}" type="presParOf" srcId="{940C21A9-95C7-44F5-A26A-7114358C5A25}" destId="{E1B255F2-53EF-42EF-B76C-88451D9B0936}" srcOrd="4" destOrd="0" presId="urn:microsoft.com/office/officeart/2005/8/layout/hierarchy3"/>
    <dgm:cxn modelId="{BB7C9E6B-12D9-4E0D-BA03-F2F3CFD45AE8}" type="presParOf" srcId="{940C21A9-95C7-44F5-A26A-7114358C5A25}" destId="{E27CBABA-236C-404A-9CA7-48C6F6E00B77}" srcOrd="5" destOrd="0" presId="urn:microsoft.com/office/officeart/2005/8/layout/hierarchy3"/>
    <dgm:cxn modelId="{969E2D77-7330-4738-A8AA-AEB020EC922D}" type="presParOf" srcId="{CD7F21D6-3088-4663-AA9B-DDEA6A788B5C}" destId="{0734A5F5-9B8F-4C56-84CE-BE5AB3FD162F}" srcOrd="2" destOrd="0" presId="urn:microsoft.com/office/officeart/2005/8/layout/hierarchy3"/>
    <dgm:cxn modelId="{04975E39-6C87-42F8-991C-9A2D0B0DB618}" type="presParOf" srcId="{0734A5F5-9B8F-4C56-84CE-BE5AB3FD162F}" destId="{6EA4AA49-FC4C-4F88-A9F4-85A3BB44DF92}" srcOrd="0" destOrd="0" presId="urn:microsoft.com/office/officeart/2005/8/layout/hierarchy3"/>
    <dgm:cxn modelId="{B4077EBF-AB87-4F72-BA08-3B05DF563310}" type="presParOf" srcId="{6EA4AA49-FC4C-4F88-A9F4-85A3BB44DF92}" destId="{892BA49A-E7F8-4C55-9D2A-3C40C5580A41}" srcOrd="0" destOrd="0" presId="urn:microsoft.com/office/officeart/2005/8/layout/hierarchy3"/>
    <dgm:cxn modelId="{8C9462B4-935B-4F8E-BB12-6AB3927AFB2A}" type="presParOf" srcId="{6EA4AA49-FC4C-4F88-A9F4-85A3BB44DF92}" destId="{606B036B-FA74-4849-BC3F-2A9D5FC119C5}" srcOrd="1" destOrd="0" presId="urn:microsoft.com/office/officeart/2005/8/layout/hierarchy3"/>
    <dgm:cxn modelId="{16033FAA-8511-4B02-8478-629DFD6097EA}" type="presParOf" srcId="{0734A5F5-9B8F-4C56-84CE-BE5AB3FD162F}" destId="{FE63D618-2EBA-4FAB-940A-15F00CDF1E4F}" srcOrd="1" destOrd="0" presId="urn:microsoft.com/office/officeart/2005/8/layout/hierarchy3"/>
    <dgm:cxn modelId="{57882233-286B-4CFA-AF51-28C8E0043A66}" type="presParOf" srcId="{FE63D618-2EBA-4FAB-940A-15F00CDF1E4F}" destId="{71326D21-BCBB-4845-9768-E9A6F55DE85A}" srcOrd="0" destOrd="0" presId="urn:microsoft.com/office/officeart/2005/8/layout/hierarchy3"/>
    <dgm:cxn modelId="{82C5730B-7868-4753-B2E5-E5543C82076A}" type="presParOf" srcId="{FE63D618-2EBA-4FAB-940A-15F00CDF1E4F}" destId="{DB972743-EA0B-457C-BA97-08C5509A01F2}" srcOrd="1" destOrd="0" presId="urn:microsoft.com/office/officeart/2005/8/layout/hierarchy3"/>
    <dgm:cxn modelId="{D0CBFF71-23E4-4E51-9BBA-C0661845DD37}" type="presParOf" srcId="{FE63D618-2EBA-4FAB-940A-15F00CDF1E4F}" destId="{4EBB642E-82C5-480B-83A7-5D20AB844C8A}" srcOrd="2" destOrd="0" presId="urn:microsoft.com/office/officeart/2005/8/layout/hierarchy3"/>
    <dgm:cxn modelId="{3DB8864D-B364-4A2B-B2A3-16090C0FD7AC}" type="presParOf" srcId="{FE63D618-2EBA-4FAB-940A-15F00CDF1E4F}" destId="{0A21A995-9469-4EFB-99C6-04FCB4BFA059}" srcOrd="3" destOrd="0" presId="urn:microsoft.com/office/officeart/2005/8/layout/hierarchy3"/>
    <dgm:cxn modelId="{C22CC237-AEE8-49D2-AF58-C0E78C87BF2A}" type="presParOf" srcId="{FE63D618-2EBA-4FAB-940A-15F00CDF1E4F}" destId="{BFABC171-6487-471B-B5E1-5C4F9CF927ED}" srcOrd="4" destOrd="0" presId="urn:microsoft.com/office/officeart/2005/8/layout/hierarchy3"/>
    <dgm:cxn modelId="{407BEED8-065E-4392-B18C-8E06A9A494EA}" type="presParOf" srcId="{FE63D618-2EBA-4FAB-940A-15F00CDF1E4F}" destId="{8FD54BA7-31B1-49B8-A4C0-471444477698}" srcOrd="5" destOrd="0" presId="urn:microsoft.com/office/officeart/2005/8/layout/hierarchy3"/>
    <dgm:cxn modelId="{4E416F8B-D04E-4DC1-89D5-D7D6A89A7E8E}" type="presParOf" srcId="{CD7F21D6-3088-4663-AA9B-DDEA6A788B5C}" destId="{9D1AF4B8-0653-4366-A8DF-546AC06E4982}" srcOrd="3" destOrd="0" presId="urn:microsoft.com/office/officeart/2005/8/layout/hierarchy3"/>
    <dgm:cxn modelId="{8F996B8D-CE39-44C0-9BD8-524249D6C702}" type="presParOf" srcId="{9D1AF4B8-0653-4366-A8DF-546AC06E4982}" destId="{E238A63E-30BA-42D9-B2B2-6F069F5DD56D}" srcOrd="0" destOrd="0" presId="urn:microsoft.com/office/officeart/2005/8/layout/hierarchy3"/>
    <dgm:cxn modelId="{D5F625C3-0D95-4ED7-9DD5-23CE37066A31}" type="presParOf" srcId="{E238A63E-30BA-42D9-B2B2-6F069F5DD56D}" destId="{CEDCB0F4-165E-44AA-8679-01D889929A22}" srcOrd="0" destOrd="0" presId="urn:microsoft.com/office/officeart/2005/8/layout/hierarchy3"/>
    <dgm:cxn modelId="{EB751BD0-D8D1-4580-9A57-FA7F8C409D14}" type="presParOf" srcId="{E238A63E-30BA-42D9-B2B2-6F069F5DD56D}" destId="{ACEE9399-8EC2-4689-9C6B-74222E40967D}" srcOrd="1" destOrd="0" presId="urn:microsoft.com/office/officeart/2005/8/layout/hierarchy3"/>
    <dgm:cxn modelId="{9B9B6410-072E-4332-8113-E29F72F52A3A}" type="presParOf" srcId="{9D1AF4B8-0653-4366-A8DF-546AC06E4982}" destId="{8C0AA783-9935-4AFF-B3E0-A1B94759AE4E}" srcOrd="1" destOrd="0" presId="urn:microsoft.com/office/officeart/2005/8/layout/hierarchy3"/>
    <dgm:cxn modelId="{72C712CD-8601-4581-B12A-050370BE0EDA}" type="presParOf" srcId="{8C0AA783-9935-4AFF-B3E0-A1B94759AE4E}" destId="{0411F0C9-5E73-465C-85A4-C0D4B302BE4A}" srcOrd="0" destOrd="0" presId="urn:microsoft.com/office/officeart/2005/8/layout/hierarchy3"/>
    <dgm:cxn modelId="{CE6E1FE6-7588-4185-9342-D0DBC7B2B794}" type="presParOf" srcId="{8C0AA783-9935-4AFF-B3E0-A1B94759AE4E}" destId="{BC9861A2-89E0-43DE-8594-D4B0CB74896C}" srcOrd="1" destOrd="0" presId="urn:microsoft.com/office/officeart/2005/8/layout/hierarchy3"/>
    <dgm:cxn modelId="{53EFC4BB-3683-409B-8015-DCBE71134116}" type="presParOf" srcId="{8C0AA783-9935-4AFF-B3E0-A1B94759AE4E}" destId="{7F5E3B89-621E-4AD7-924E-ACEDDAB7E78F}" srcOrd="2" destOrd="0" presId="urn:microsoft.com/office/officeart/2005/8/layout/hierarchy3"/>
    <dgm:cxn modelId="{1CE37B58-EF92-4A77-BE34-E9DD0687B6C4}" type="presParOf" srcId="{8C0AA783-9935-4AFF-B3E0-A1B94759AE4E}" destId="{4259AF7C-FCC7-4A65-9D1C-0205B01EB410}" srcOrd="3" destOrd="0" presId="urn:microsoft.com/office/officeart/2005/8/layout/hierarchy3"/>
    <dgm:cxn modelId="{901B6035-8575-40B5-A01A-D0CABA881C62}" type="presParOf" srcId="{8C0AA783-9935-4AFF-B3E0-A1B94759AE4E}" destId="{494FF018-5CEB-480B-B005-0521260FB2A2}" srcOrd="4" destOrd="0" presId="urn:microsoft.com/office/officeart/2005/8/layout/hierarchy3"/>
    <dgm:cxn modelId="{E404D94A-00DF-49B5-AA05-187025745EDD}" type="presParOf" srcId="{8C0AA783-9935-4AFF-B3E0-A1B94759AE4E}" destId="{21906B22-542B-4F90-BF9C-E20BC73A619A}" srcOrd="5" destOrd="0" presId="urn:microsoft.com/office/officeart/2005/8/layout/hierarchy3"/>
    <dgm:cxn modelId="{E9C383DB-1977-4221-8D7D-D02814C574AB}" type="presParOf" srcId="{8C0AA783-9935-4AFF-B3E0-A1B94759AE4E}" destId="{7E0D8D05-2306-4636-B577-D50CF77D1B0C}" srcOrd="6" destOrd="0" presId="urn:microsoft.com/office/officeart/2005/8/layout/hierarchy3"/>
    <dgm:cxn modelId="{E3FBB800-AB21-4E47-BF90-654A942597B5}" type="presParOf" srcId="{8C0AA783-9935-4AFF-B3E0-A1B94759AE4E}" destId="{F644BD68-174E-4D12-A11C-E6641FFC440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46C35A-F29B-4FF3-A488-82FD9B8E90F3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41E8DC6B-EADC-4CA2-B3F3-E6E7D6683C09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D1E0B2"/>
          </a:solidFill>
        </a:ln>
      </dgm:spPr>
      <dgm:t>
        <a:bodyPr/>
        <a:lstStyle/>
        <a:p>
          <a:r>
            <a:rPr lang="th-TH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แต่งตั้งคณะทำงาน	</a:t>
          </a:r>
          <a:endParaRPr lang="th-TH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2BC30C-0AD9-4CE5-8816-5E12CACEF9D6}" type="parTrans" cxnId="{3B5A0130-78F5-4E29-8976-D147EDEC409F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FDA0E4-0308-453F-98BB-2334398D83B5}" type="sibTrans" cxnId="{3B5A0130-78F5-4E29-8976-D147EDEC409F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B10D38-5A31-4502-88A8-4EE670D1DDD6}">
      <dgm:prSet phldrT="[Text]" custT="1"/>
      <dgm:spPr>
        <a:solidFill>
          <a:srgbClr val="D6E4BA"/>
        </a:solidFill>
        <a:ln>
          <a:solidFill>
            <a:srgbClr val="8CAF47"/>
          </a:solidFill>
        </a:ln>
      </dgm:spPr>
      <dgm:t>
        <a:bodyPr/>
        <a:lstStyle/>
        <a:p>
          <a:r>
            <a:rPr lang="th-TH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2.ศึกษา วิเคราะห์ รวบรวมข้อมูล</a:t>
          </a:r>
          <a:endParaRPr lang="th-TH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0FF41E-3F54-4E91-BCAA-AA46BFF5B5D8}" type="parTrans" cxnId="{AA99BC8F-35E6-4E12-B96E-EAA6712F4127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1A6B54-87E4-4713-A08A-5C817136630B}" type="sibTrans" cxnId="{AA99BC8F-35E6-4E12-B96E-EAA6712F4127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E79E2A-8833-48AC-A8F7-B07784CA2A4E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rgbClr val="8FB248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th-TH" sz="105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ประชุมเพื่อกำหนดประเด็น(คณะทำงาน+หน่วยงานที่เกี่ยวข้อง)</a:t>
          </a:r>
          <a:endParaRPr lang="th-TH" sz="105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8DED5B-BA9D-4B29-837B-D3705A4B63FA}" type="parTrans" cxnId="{01410BCE-C7D9-4364-A060-7625182EE594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C9BEDF-F2E5-4278-B0F2-A7D485D4F5D9}" type="sibTrans" cxnId="{01410BCE-C7D9-4364-A060-7625182EE594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F0AF08D-33BF-4885-8FFE-18C479A56A37}">
      <dgm:prSet phldrT="[Text]" custT="1"/>
      <dgm:spPr>
        <a:solidFill>
          <a:srgbClr val="83A442"/>
        </a:solidFill>
        <a:ln>
          <a:solidFill>
            <a:srgbClr val="56692D"/>
          </a:solidFill>
        </a:ln>
      </dgm:spPr>
      <dgm:t>
        <a:bodyPr/>
        <a:lstStyle/>
        <a:p>
          <a:r>
            <a:rPr lang="th-TH" sz="11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 เสนอต่อ ครม.พิจารณาให้ความเห็นชอบ</a:t>
          </a:r>
          <a:endParaRPr lang="th-TH" sz="11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2667C2-D9C1-4A62-BA2F-640AE25E933A}" type="parTrans" cxnId="{423A540F-05D7-4065-B1EC-D2F389458905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6C7873E-0847-4724-A51B-F04076A33038}" type="sibTrans" cxnId="{423A540F-05D7-4065-B1EC-D2F389458905}">
      <dgm:prSet/>
      <dgm:spPr/>
      <dgm:t>
        <a:bodyPr/>
        <a:lstStyle/>
        <a:p>
          <a:endParaRPr lang="th-TH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B7D09C-0368-4A13-97C9-C27236508A57}">
      <dgm:prSet phldrT="[Text]" custT="1"/>
      <dgm:spPr>
        <a:solidFill>
          <a:srgbClr val="9CBD5B"/>
        </a:solidFill>
        <a:ln>
          <a:solidFill>
            <a:srgbClr val="56692D"/>
          </a:solidFill>
        </a:ln>
      </dgm:spPr>
      <dgm:t>
        <a:bodyPr/>
        <a:lstStyle/>
        <a:p>
          <a:r>
            <a:rPr lang="th-TH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เสนอ ศปถ./นปถ. พิจารณาให้ความเห็นชอบ</a:t>
          </a:r>
          <a:endParaRPr lang="th-TH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8C0F78-E859-4970-9E7C-001AEF0B1B43}" type="parTrans" cxnId="{F53024EC-8F63-4526-A5B7-056A459D831D}">
      <dgm:prSet/>
      <dgm:spPr/>
      <dgm:t>
        <a:bodyPr/>
        <a:lstStyle/>
        <a:p>
          <a:endParaRPr lang="th-TH"/>
        </a:p>
      </dgm:t>
    </dgm:pt>
    <dgm:pt modelId="{4635C5E5-30FA-4868-8C7D-AA94193EBFA5}" type="sibTrans" cxnId="{F53024EC-8F63-4526-A5B7-056A459D831D}">
      <dgm:prSet/>
      <dgm:spPr/>
      <dgm:t>
        <a:bodyPr/>
        <a:lstStyle/>
        <a:p>
          <a:endParaRPr lang="th-TH"/>
        </a:p>
      </dgm:t>
    </dgm:pt>
    <dgm:pt modelId="{E1C9930E-F5A7-4C98-A423-46287B0E6142}">
      <dgm:prSet phldrT="[Text]" custT="1"/>
      <dgm:spPr>
        <a:solidFill>
          <a:srgbClr val="56692D"/>
        </a:solidFill>
        <a:ln>
          <a:solidFill>
            <a:srgbClr val="56692D"/>
          </a:solidFill>
        </a:ln>
      </dgm:spPr>
      <dgm:t>
        <a:bodyPr/>
        <a:lstStyle/>
        <a:p>
          <a:pPr>
            <a:lnSpc>
              <a:spcPct val="70000"/>
            </a:lnSpc>
          </a:pPr>
          <a:r>
            <a:rPr lang="th-TH" sz="105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 แจ้ง                           มติ ครม.  </a:t>
          </a:r>
          <a:br>
            <a:rPr lang="th-TH" sz="105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5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ให้หน่วยงาน</a:t>
          </a:r>
        </a:p>
        <a:p>
          <a:pPr>
            <a:lnSpc>
              <a:spcPct val="70000"/>
            </a:lnSpc>
          </a:pPr>
          <a:r>
            <a:rPr lang="th-TH" sz="105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ที่เกี่ยวข้องดำเนินการ</a:t>
          </a:r>
          <a:endParaRPr lang="th-TH" sz="105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4F5B44-784A-40B0-BC65-F6690378FB2D}" type="parTrans" cxnId="{1943B5B1-7283-494F-814B-9F05F443D547}">
      <dgm:prSet/>
      <dgm:spPr/>
      <dgm:t>
        <a:bodyPr/>
        <a:lstStyle/>
        <a:p>
          <a:endParaRPr lang="th-TH"/>
        </a:p>
      </dgm:t>
    </dgm:pt>
    <dgm:pt modelId="{74FB838B-084C-4810-8EF1-063D8B688B19}" type="sibTrans" cxnId="{1943B5B1-7283-494F-814B-9F05F443D547}">
      <dgm:prSet/>
      <dgm:spPr/>
      <dgm:t>
        <a:bodyPr/>
        <a:lstStyle/>
        <a:p>
          <a:endParaRPr lang="th-TH"/>
        </a:p>
      </dgm:t>
    </dgm:pt>
    <dgm:pt modelId="{4B873E7C-6797-4582-A9D7-F7D0480D5F9B}" type="pres">
      <dgm:prSet presAssocID="{0246C35A-F29B-4FF3-A488-82FD9B8E90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EAFA50-D628-44AB-BDEB-A6D08AFE557F}" type="pres">
      <dgm:prSet presAssocID="{41E8DC6B-EADC-4CA2-B3F3-E6E7D6683C09}" presName="parTxOnly" presStyleLbl="node1" presStyleIdx="0" presStyleCnt="6" custScaleX="146535" custScaleY="151851" custLinFactNeighborX="65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F1CE0D-2D21-4D29-933D-BC3E40B7CE1C}" type="pres">
      <dgm:prSet presAssocID="{EFFDA0E4-0308-453F-98BB-2334398D83B5}" presName="parTxOnlySpace" presStyleCnt="0"/>
      <dgm:spPr/>
    </dgm:pt>
    <dgm:pt modelId="{846C2757-93D8-43DC-BA72-041347005A5D}" type="pres">
      <dgm:prSet presAssocID="{92B10D38-5A31-4502-88A8-4EE670D1DDD6}" presName="parTxOnly" presStyleLbl="node1" presStyleIdx="1" presStyleCnt="6" custScaleX="148665" custScaleY="151851" custLinFactNeighborX="-53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598DCD-3776-49ED-A288-34CC42183D87}" type="pres">
      <dgm:prSet presAssocID="{DD1A6B54-87E4-4713-A08A-5C817136630B}" presName="parTxOnlySpace" presStyleCnt="0"/>
      <dgm:spPr/>
    </dgm:pt>
    <dgm:pt modelId="{FB817B05-75B9-4FEA-946C-5D29C9777C59}" type="pres">
      <dgm:prSet presAssocID="{8CE79E2A-8833-48AC-A8F7-B07784CA2A4E}" presName="parTxOnly" presStyleLbl="node1" presStyleIdx="2" presStyleCnt="6" custScaleX="143576" custScaleY="144625" custLinFactX="-2341" custLinFactNeighborX="-100000" custLinFactNeighborY="-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4F2B28-A2C0-4C6D-A785-F65459C05C3B}" type="pres">
      <dgm:prSet presAssocID="{C2C9BEDF-F2E5-4278-B0F2-A7D485D4F5D9}" presName="parTxOnlySpace" presStyleCnt="0"/>
      <dgm:spPr/>
    </dgm:pt>
    <dgm:pt modelId="{D5E7279E-D152-40B0-8CD0-67782711CFB8}" type="pres">
      <dgm:prSet presAssocID="{ECB7D09C-0368-4A13-97C9-C27236508A57}" presName="parTxOnly" presStyleLbl="node1" presStyleIdx="3" presStyleCnt="6" custScaleX="153953" custScaleY="144625" custLinFactX="-12728" custLinFactNeighborX="-100000" custLinFactNeighborY="-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8B3749-9E2D-4203-B8D5-B0C188BFF82C}" type="pres">
      <dgm:prSet presAssocID="{4635C5E5-30FA-4868-8C7D-AA94193EBFA5}" presName="parTxOnlySpace" presStyleCnt="0"/>
      <dgm:spPr/>
    </dgm:pt>
    <dgm:pt modelId="{747B1A91-F3DB-49B4-AF61-A1AB34621A4C}" type="pres">
      <dgm:prSet presAssocID="{8F0AF08D-33BF-4885-8FFE-18C479A56A37}" presName="parTxOnly" presStyleLbl="node1" presStyleIdx="4" presStyleCnt="6" custScaleX="146350" custScaleY="139036" custLinFactX="-23817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871431-1904-48B2-B9A6-A0A5F3B226F7}" type="pres">
      <dgm:prSet presAssocID="{C6C7873E-0847-4724-A51B-F04076A33038}" presName="parTxOnlySpace" presStyleCnt="0"/>
      <dgm:spPr/>
    </dgm:pt>
    <dgm:pt modelId="{15A4EBBC-DA4A-4AF6-B0FC-CCAF420CD0C0}" type="pres">
      <dgm:prSet presAssocID="{E1C9930E-F5A7-4C98-A423-46287B0E6142}" presName="parTxOnly" presStyleLbl="node1" presStyleIdx="5" presStyleCnt="6" custScaleX="139053" custScaleY="144625" custLinFactX="-35377" custLinFactNeighborX="-100000" custLinFactNeighborY="-1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1410BCE-C7D9-4364-A060-7625182EE594}" srcId="{0246C35A-F29B-4FF3-A488-82FD9B8E90F3}" destId="{8CE79E2A-8833-48AC-A8F7-B07784CA2A4E}" srcOrd="2" destOrd="0" parTransId="{2F8DED5B-BA9D-4B29-837B-D3705A4B63FA}" sibTransId="{C2C9BEDF-F2E5-4278-B0F2-A7D485D4F5D9}"/>
    <dgm:cxn modelId="{6BE480F5-5EF7-4C4D-984B-E281B3FA2F5B}" type="presOf" srcId="{8F0AF08D-33BF-4885-8FFE-18C479A56A37}" destId="{747B1A91-F3DB-49B4-AF61-A1AB34621A4C}" srcOrd="0" destOrd="0" presId="urn:microsoft.com/office/officeart/2005/8/layout/chevron1"/>
    <dgm:cxn modelId="{AA99BC8F-35E6-4E12-B96E-EAA6712F4127}" srcId="{0246C35A-F29B-4FF3-A488-82FD9B8E90F3}" destId="{92B10D38-5A31-4502-88A8-4EE670D1DDD6}" srcOrd="1" destOrd="0" parTransId="{BF0FF41E-3F54-4E91-BCAA-AA46BFF5B5D8}" sibTransId="{DD1A6B54-87E4-4713-A08A-5C817136630B}"/>
    <dgm:cxn modelId="{F53024EC-8F63-4526-A5B7-056A459D831D}" srcId="{0246C35A-F29B-4FF3-A488-82FD9B8E90F3}" destId="{ECB7D09C-0368-4A13-97C9-C27236508A57}" srcOrd="3" destOrd="0" parTransId="{978C0F78-E859-4970-9E7C-001AEF0B1B43}" sibTransId="{4635C5E5-30FA-4868-8C7D-AA94193EBFA5}"/>
    <dgm:cxn modelId="{043AA6C3-9CB9-4978-A131-4ECCB769A714}" type="presOf" srcId="{ECB7D09C-0368-4A13-97C9-C27236508A57}" destId="{D5E7279E-D152-40B0-8CD0-67782711CFB8}" srcOrd="0" destOrd="0" presId="urn:microsoft.com/office/officeart/2005/8/layout/chevron1"/>
    <dgm:cxn modelId="{6A4E937E-6D50-40C1-85DD-00894669786C}" type="presOf" srcId="{92B10D38-5A31-4502-88A8-4EE670D1DDD6}" destId="{846C2757-93D8-43DC-BA72-041347005A5D}" srcOrd="0" destOrd="0" presId="urn:microsoft.com/office/officeart/2005/8/layout/chevron1"/>
    <dgm:cxn modelId="{D69C8643-15CD-42CD-B5CA-46165567BF9B}" type="presOf" srcId="{8CE79E2A-8833-48AC-A8F7-B07784CA2A4E}" destId="{FB817B05-75B9-4FEA-946C-5D29C9777C59}" srcOrd="0" destOrd="0" presId="urn:microsoft.com/office/officeart/2005/8/layout/chevron1"/>
    <dgm:cxn modelId="{90C38880-7995-45C2-8D77-60799703D232}" type="presOf" srcId="{E1C9930E-F5A7-4C98-A423-46287B0E6142}" destId="{15A4EBBC-DA4A-4AF6-B0FC-CCAF420CD0C0}" srcOrd="0" destOrd="0" presId="urn:microsoft.com/office/officeart/2005/8/layout/chevron1"/>
    <dgm:cxn modelId="{3B5A0130-78F5-4E29-8976-D147EDEC409F}" srcId="{0246C35A-F29B-4FF3-A488-82FD9B8E90F3}" destId="{41E8DC6B-EADC-4CA2-B3F3-E6E7D6683C09}" srcOrd="0" destOrd="0" parTransId="{3F2BC30C-0AD9-4CE5-8816-5E12CACEF9D6}" sibTransId="{EFFDA0E4-0308-453F-98BB-2334398D83B5}"/>
    <dgm:cxn modelId="{107FB35A-B632-4172-A134-F71830BB4CF3}" type="presOf" srcId="{41E8DC6B-EADC-4CA2-B3F3-E6E7D6683C09}" destId="{BDEAFA50-D628-44AB-BDEB-A6D08AFE557F}" srcOrd="0" destOrd="0" presId="urn:microsoft.com/office/officeart/2005/8/layout/chevron1"/>
    <dgm:cxn modelId="{423A540F-05D7-4065-B1EC-D2F389458905}" srcId="{0246C35A-F29B-4FF3-A488-82FD9B8E90F3}" destId="{8F0AF08D-33BF-4885-8FFE-18C479A56A37}" srcOrd="4" destOrd="0" parTransId="{132667C2-D9C1-4A62-BA2F-640AE25E933A}" sibTransId="{C6C7873E-0847-4724-A51B-F04076A33038}"/>
    <dgm:cxn modelId="{1943B5B1-7283-494F-814B-9F05F443D547}" srcId="{0246C35A-F29B-4FF3-A488-82FD9B8E90F3}" destId="{E1C9930E-F5A7-4C98-A423-46287B0E6142}" srcOrd="5" destOrd="0" parTransId="{B24F5B44-784A-40B0-BC65-F6690378FB2D}" sibTransId="{74FB838B-084C-4810-8EF1-063D8B688B19}"/>
    <dgm:cxn modelId="{7A1DEDDA-60B7-486A-AE1A-662CFABCD8C2}" type="presOf" srcId="{0246C35A-F29B-4FF3-A488-82FD9B8E90F3}" destId="{4B873E7C-6797-4582-A9D7-F7D0480D5F9B}" srcOrd="0" destOrd="0" presId="urn:microsoft.com/office/officeart/2005/8/layout/chevron1"/>
    <dgm:cxn modelId="{28783C8B-A63C-415E-ABB3-1945A41FBDCA}" type="presParOf" srcId="{4B873E7C-6797-4582-A9D7-F7D0480D5F9B}" destId="{BDEAFA50-D628-44AB-BDEB-A6D08AFE557F}" srcOrd="0" destOrd="0" presId="urn:microsoft.com/office/officeart/2005/8/layout/chevron1"/>
    <dgm:cxn modelId="{8D2ED4C7-7C4A-4302-B06F-C489A2D668F5}" type="presParOf" srcId="{4B873E7C-6797-4582-A9D7-F7D0480D5F9B}" destId="{C3F1CE0D-2D21-4D29-933D-BC3E40B7CE1C}" srcOrd="1" destOrd="0" presId="urn:microsoft.com/office/officeart/2005/8/layout/chevron1"/>
    <dgm:cxn modelId="{D2BF48F3-686E-42DD-BD4B-3EAA711C47C2}" type="presParOf" srcId="{4B873E7C-6797-4582-A9D7-F7D0480D5F9B}" destId="{846C2757-93D8-43DC-BA72-041347005A5D}" srcOrd="2" destOrd="0" presId="urn:microsoft.com/office/officeart/2005/8/layout/chevron1"/>
    <dgm:cxn modelId="{DCB0E495-5596-4C61-A4D1-568FF0803050}" type="presParOf" srcId="{4B873E7C-6797-4582-A9D7-F7D0480D5F9B}" destId="{4F598DCD-3776-49ED-A288-34CC42183D87}" srcOrd="3" destOrd="0" presId="urn:microsoft.com/office/officeart/2005/8/layout/chevron1"/>
    <dgm:cxn modelId="{33E27165-3265-4354-BAB8-8DB6F84188A8}" type="presParOf" srcId="{4B873E7C-6797-4582-A9D7-F7D0480D5F9B}" destId="{FB817B05-75B9-4FEA-946C-5D29C9777C59}" srcOrd="4" destOrd="0" presId="urn:microsoft.com/office/officeart/2005/8/layout/chevron1"/>
    <dgm:cxn modelId="{50C2000F-4D0C-41C2-A91F-6C6E6B4F13C7}" type="presParOf" srcId="{4B873E7C-6797-4582-A9D7-F7D0480D5F9B}" destId="{D74F2B28-A2C0-4C6D-A785-F65459C05C3B}" srcOrd="5" destOrd="0" presId="urn:microsoft.com/office/officeart/2005/8/layout/chevron1"/>
    <dgm:cxn modelId="{65E40EFC-A678-4BCF-9E24-EAC9EA42490F}" type="presParOf" srcId="{4B873E7C-6797-4582-A9D7-F7D0480D5F9B}" destId="{D5E7279E-D152-40B0-8CD0-67782711CFB8}" srcOrd="6" destOrd="0" presId="urn:microsoft.com/office/officeart/2005/8/layout/chevron1"/>
    <dgm:cxn modelId="{604DDF4F-B586-4CD0-BA31-6835AA188E09}" type="presParOf" srcId="{4B873E7C-6797-4582-A9D7-F7D0480D5F9B}" destId="{558B3749-9E2D-4203-B8D5-B0C188BFF82C}" srcOrd="7" destOrd="0" presId="urn:microsoft.com/office/officeart/2005/8/layout/chevron1"/>
    <dgm:cxn modelId="{B39852F0-F89F-4CC8-8B5D-9B84FCA7A01C}" type="presParOf" srcId="{4B873E7C-6797-4582-A9D7-F7D0480D5F9B}" destId="{747B1A91-F3DB-49B4-AF61-A1AB34621A4C}" srcOrd="8" destOrd="0" presId="urn:microsoft.com/office/officeart/2005/8/layout/chevron1"/>
    <dgm:cxn modelId="{71D8FDCB-63CB-44F4-BBCA-785CB4823EBB}" type="presParOf" srcId="{4B873E7C-6797-4582-A9D7-F7D0480D5F9B}" destId="{62871431-1904-48B2-B9A6-A0A5F3B226F7}" srcOrd="9" destOrd="0" presId="urn:microsoft.com/office/officeart/2005/8/layout/chevron1"/>
    <dgm:cxn modelId="{6E2FAE2D-17F3-4F1E-B3DE-D30EA4DE6E34}" type="presParOf" srcId="{4B873E7C-6797-4582-A9D7-F7D0480D5F9B}" destId="{15A4EBBC-DA4A-4AF6-B0FC-CCAF420CD0C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02674-802A-47FF-8C2A-203836ACAC42}">
      <dsp:nvSpPr>
        <dsp:cNvPr id="0" name=""/>
        <dsp:cNvSpPr/>
      </dsp:nvSpPr>
      <dsp:spPr>
        <a:xfrm>
          <a:off x="-53884" y="0"/>
          <a:ext cx="1479369" cy="1371598"/>
        </a:xfrm>
        <a:prstGeom prst="gear9">
          <a:avLst/>
        </a:prstGeom>
        <a:solidFill>
          <a:srgbClr val="8064A2">
            <a:lumMod val="60000"/>
            <a:lumOff val="40000"/>
          </a:srgbClr>
        </a:solidFill>
        <a:ln w="127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-53884" y="0"/>
        <a:ext cx="1479369" cy="1371598"/>
      </dsp:txXfrm>
    </dsp:sp>
    <dsp:sp modelId="{D9F82FC3-57E7-478E-907B-FF51E66422C8}">
      <dsp:nvSpPr>
        <dsp:cNvPr id="0" name=""/>
        <dsp:cNvSpPr/>
      </dsp:nvSpPr>
      <dsp:spPr>
        <a:xfrm flipV="1">
          <a:off x="13568" y="928645"/>
          <a:ext cx="927887" cy="144119"/>
        </a:xfrm>
        <a:prstGeom prst="circularArrow">
          <a:avLst>
            <a:gd name="adj1" fmla="val 4878"/>
            <a:gd name="adj2" fmla="val 312630"/>
            <a:gd name="adj3" fmla="val 2764124"/>
            <a:gd name="adj4" fmla="val 15842416"/>
            <a:gd name="adj5" fmla="val 5691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837F67-4D12-4ECC-84D4-6E4AB0022C62}">
      <dsp:nvSpPr>
        <dsp:cNvPr id="0" name=""/>
        <dsp:cNvSpPr/>
      </dsp:nvSpPr>
      <dsp:spPr>
        <a:xfrm>
          <a:off x="2354811" y="1596654"/>
          <a:ext cx="792790" cy="803230"/>
        </a:xfrm>
        <a:prstGeom prst="gear9">
          <a:avLst/>
        </a:prstGeom>
        <a:solidFill>
          <a:srgbClr val="8064A2">
            <a:lumMod val="75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ysClr val="window" lastClr="FFFFFF"/>
              </a:solidFill>
              <a:latin typeface="Perpetua"/>
              <a:ea typeface="+mn-ea"/>
              <a:cs typeface="Tahoma" pitchFamily="34" charset="0"/>
            </a:rPr>
            <a:t>ภาครัฐ</a:t>
          </a:r>
          <a:endParaRPr lang="en-US" sz="1200" b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sp:txBody>
      <dsp:txXfrm>
        <a:off x="2354811" y="1596654"/>
        <a:ext cx="792790" cy="803230"/>
      </dsp:txXfrm>
    </dsp:sp>
    <dsp:sp modelId="{F42A49DD-D315-43B5-B650-B512E2E2F5D2}">
      <dsp:nvSpPr>
        <dsp:cNvPr id="0" name=""/>
        <dsp:cNvSpPr/>
      </dsp:nvSpPr>
      <dsp:spPr>
        <a:xfrm rot="19677340">
          <a:off x="1179103" y="994605"/>
          <a:ext cx="1080112" cy="1080112"/>
        </a:xfrm>
        <a:prstGeom prst="gear6">
          <a:avLst/>
        </a:prstGeom>
        <a:solidFill>
          <a:srgbClr val="F79646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sp:txBody>
      <dsp:txXfrm rot="19677340">
        <a:off x="1179103" y="994605"/>
        <a:ext cx="1080112" cy="1080112"/>
      </dsp:txXfrm>
    </dsp:sp>
    <dsp:sp modelId="{AA7502F8-EFA8-4DD7-81C6-67936F339939}">
      <dsp:nvSpPr>
        <dsp:cNvPr id="0" name=""/>
        <dsp:cNvSpPr/>
      </dsp:nvSpPr>
      <dsp:spPr>
        <a:xfrm rot="20700000">
          <a:off x="2019450" y="501134"/>
          <a:ext cx="1058289" cy="1058289"/>
        </a:xfrm>
        <a:prstGeom prst="gear6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600" b="1" kern="1200" dirty="0" smtClean="0">
            <a:solidFill>
              <a:sysClr val="window" lastClr="FFFFFF"/>
            </a:solidFill>
            <a:latin typeface="Perpetua"/>
            <a:ea typeface="+mn-ea"/>
            <a:cs typeface="Tahoma" pitchFamily="34" charset="0"/>
          </a:endParaRPr>
        </a:p>
      </dsp:txBody>
      <dsp:txXfrm>
        <a:off x="2251564" y="733248"/>
        <a:ext cx="594061" cy="594061"/>
      </dsp:txXfrm>
    </dsp:sp>
    <dsp:sp modelId="{06615D8D-867E-4FA6-8FA3-F5D9F3D9192D}">
      <dsp:nvSpPr>
        <dsp:cNvPr id="0" name=""/>
        <dsp:cNvSpPr/>
      </dsp:nvSpPr>
      <dsp:spPr>
        <a:xfrm rot="2174013">
          <a:off x="1755221" y="1019693"/>
          <a:ext cx="1900997" cy="1900997"/>
        </a:xfrm>
        <a:prstGeom prst="circularArrow">
          <a:avLst>
            <a:gd name="adj1" fmla="val 4687"/>
            <a:gd name="adj2" fmla="val 299029"/>
            <a:gd name="adj3" fmla="val 2469054"/>
            <a:gd name="adj4" fmla="val 15966776"/>
            <a:gd name="adj5" fmla="val 5469"/>
          </a:avLst>
        </a:prstGeom>
        <a:solidFill>
          <a:srgbClr val="8064A2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3C51D-1C65-4B4A-B34D-9F7EE01E2817}">
      <dsp:nvSpPr>
        <dsp:cNvPr id="0" name=""/>
        <dsp:cNvSpPr/>
      </dsp:nvSpPr>
      <dsp:spPr>
        <a:xfrm rot="12620626" flipH="1">
          <a:off x="802400" y="1232406"/>
          <a:ext cx="1688564" cy="13811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56384-F9B5-4E7F-B973-956DD0902BD9}">
      <dsp:nvSpPr>
        <dsp:cNvPr id="0" name=""/>
        <dsp:cNvSpPr/>
      </dsp:nvSpPr>
      <dsp:spPr>
        <a:xfrm rot="3743936">
          <a:off x="1716986" y="199194"/>
          <a:ext cx="1489204" cy="14892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02674-802A-47FF-8C2A-203836ACAC42}">
      <dsp:nvSpPr>
        <dsp:cNvPr id="0" name=""/>
        <dsp:cNvSpPr/>
      </dsp:nvSpPr>
      <dsp:spPr>
        <a:xfrm>
          <a:off x="-4731" y="0"/>
          <a:ext cx="948199" cy="879124"/>
        </a:xfrm>
        <a:prstGeom prst="gear9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-4731" y="0"/>
        <a:ext cx="948199" cy="879124"/>
      </dsp:txXfrm>
    </dsp:sp>
    <dsp:sp modelId="{D9F82FC3-57E7-478E-907B-FF51E66422C8}">
      <dsp:nvSpPr>
        <dsp:cNvPr id="0" name=""/>
        <dsp:cNvSpPr/>
      </dsp:nvSpPr>
      <dsp:spPr>
        <a:xfrm>
          <a:off x="202267" y="203260"/>
          <a:ext cx="594728" cy="469038"/>
        </a:xfrm>
        <a:prstGeom prst="circularArrow">
          <a:avLst>
            <a:gd name="adj1" fmla="val 4878"/>
            <a:gd name="adj2" fmla="val 312630"/>
            <a:gd name="adj3" fmla="val 2615758"/>
            <a:gd name="adj4" fmla="val 16186934"/>
            <a:gd name="adj5" fmla="val 5691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02674-802A-47FF-8C2A-203836ACAC42}">
      <dsp:nvSpPr>
        <dsp:cNvPr id="0" name=""/>
        <dsp:cNvSpPr/>
      </dsp:nvSpPr>
      <dsp:spPr>
        <a:xfrm>
          <a:off x="47593" y="0"/>
          <a:ext cx="638206" cy="591713"/>
        </a:xfrm>
        <a:prstGeom prst="gear9">
          <a:avLst/>
        </a:prstGeom>
        <a:solidFill>
          <a:srgbClr val="9BBB59">
            <a:lumMod val="60000"/>
            <a:lumOff val="4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593" y="0"/>
        <a:ext cx="638206" cy="591713"/>
      </dsp:txXfrm>
    </dsp:sp>
    <dsp:sp modelId="{D9F82FC3-57E7-478E-907B-FF51E66422C8}">
      <dsp:nvSpPr>
        <dsp:cNvPr id="0" name=""/>
        <dsp:cNvSpPr/>
      </dsp:nvSpPr>
      <dsp:spPr>
        <a:xfrm flipV="1">
          <a:off x="31548" y="387082"/>
          <a:ext cx="400294" cy="62173"/>
        </a:xfrm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02674-802A-47FF-8C2A-203836ACAC42}">
      <dsp:nvSpPr>
        <dsp:cNvPr id="0" name=""/>
        <dsp:cNvSpPr/>
      </dsp:nvSpPr>
      <dsp:spPr>
        <a:xfrm>
          <a:off x="47593" y="0"/>
          <a:ext cx="638206" cy="591713"/>
        </a:xfrm>
        <a:prstGeom prst="gear9">
          <a:avLst/>
        </a:prstGeom>
        <a:solidFill>
          <a:srgbClr val="4BACC6">
            <a:lumMod val="40000"/>
            <a:lumOff val="6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593" y="0"/>
        <a:ext cx="638206" cy="591713"/>
      </dsp:txXfrm>
    </dsp:sp>
    <dsp:sp modelId="{D9F82FC3-57E7-478E-907B-FF51E66422C8}">
      <dsp:nvSpPr>
        <dsp:cNvPr id="0" name=""/>
        <dsp:cNvSpPr/>
      </dsp:nvSpPr>
      <dsp:spPr>
        <a:xfrm flipV="1">
          <a:off x="31548" y="387082"/>
          <a:ext cx="400294" cy="62173"/>
        </a:xfrm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02674-802A-47FF-8C2A-203836ACAC42}">
      <dsp:nvSpPr>
        <dsp:cNvPr id="0" name=""/>
        <dsp:cNvSpPr/>
      </dsp:nvSpPr>
      <dsp:spPr>
        <a:xfrm>
          <a:off x="47593" y="0"/>
          <a:ext cx="638206" cy="591713"/>
        </a:xfrm>
        <a:prstGeom prst="gear9">
          <a:avLst/>
        </a:prstGeom>
        <a:solidFill>
          <a:srgbClr val="FF9966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593" y="0"/>
        <a:ext cx="638206" cy="591713"/>
      </dsp:txXfrm>
    </dsp:sp>
    <dsp:sp modelId="{D9F82FC3-57E7-478E-907B-FF51E66422C8}">
      <dsp:nvSpPr>
        <dsp:cNvPr id="0" name=""/>
        <dsp:cNvSpPr/>
      </dsp:nvSpPr>
      <dsp:spPr>
        <a:xfrm flipV="1">
          <a:off x="31548" y="387082"/>
          <a:ext cx="400294" cy="62173"/>
        </a:xfrm>
        <a:prstGeom prst="leftCircularArrow">
          <a:avLst>
            <a:gd name="adj1" fmla="val 4878"/>
            <a:gd name="adj2" fmla="val 312630"/>
            <a:gd name="adj3" fmla="val 2489018"/>
            <a:gd name="adj4" fmla="val 16610839"/>
            <a:gd name="adj5" fmla="val 5691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BEB2A-16EC-4815-8EF3-CDBF41478193}">
      <dsp:nvSpPr>
        <dsp:cNvPr id="0" name=""/>
        <dsp:cNvSpPr/>
      </dsp:nvSpPr>
      <dsp:spPr>
        <a:xfrm>
          <a:off x="1661" y="208267"/>
          <a:ext cx="1909327" cy="9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การเพิ่มประสิทธิภาพการบังคับใช้กฎหมาย</a:t>
          </a:r>
          <a:endParaRPr lang="en-US" sz="1500" kern="1200" dirty="0"/>
        </a:p>
      </dsp:txBody>
      <dsp:txXfrm>
        <a:off x="1661" y="208267"/>
        <a:ext cx="1909327" cy="954663"/>
      </dsp:txXfrm>
    </dsp:sp>
    <dsp:sp modelId="{09E1E078-2826-4266-BAF7-FD73ED3673E2}">
      <dsp:nvSpPr>
        <dsp:cNvPr id="0" name=""/>
        <dsp:cNvSpPr/>
      </dsp:nvSpPr>
      <dsp:spPr>
        <a:xfrm>
          <a:off x="192593" y="1162930"/>
          <a:ext cx="190932" cy="51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816"/>
              </a:lnTo>
              <a:lnTo>
                <a:pt x="190932" y="512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F64C1-51A3-4A72-9668-10D146D8535B}">
      <dsp:nvSpPr>
        <dsp:cNvPr id="0" name=""/>
        <dsp:cNvSpPr/>
      </dsp:nvSpPr>
      <dsp:spPr>
        <a:xfrm>
          <a:off x="383526" y="1198415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การปรุงแก้ไขกฎหมาย</a:t>
          </a:r>
          <a:r>
            <a:rPr lang="en-US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(กฎหมายหลัก </a:t>
          </a:r>
          <a:r>
            <a:rPr lang="en-US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+ 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กฎหมายรอง)</a:t>
          </a:r>
          <a:endParaRPr lang="en-US" sz="1200" kern="1200" dirty="0"/>
        </a:p>
      </dsp:txBody>
      <dsp:txXfrm>
        <a:off x="383526" y="1198415"/>
        <a:ext cx="1527461" cy="954663"/>
      </dsp:txXfrm>
    </dsp:sp>
    <dsp:sp modelId="{DDE9DFD2-1D44-4D9C-8FD6-2932AEA188C8}">
      <dsp:nvSpPr>
        <dsp:cNvPr id="0" name=""/>
        <dsp:cNvSpPr/>
      </dsp:nvSpPr>
      <dsp:spPr>
        <a:xfrm>
          <a:off x="192593" y="1162930"/>
          <a:ext cx="190932" cy="1503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413"/>
              </a:lnTo>
              <a:lnTo>
                <a:pt x="190932" y="1503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73DBA-DC32-4F5E-8113-592B69878862}">
      <dsp:nvSpPr>
        <dsp:cNvPr id="0" name=""/>
        <dsp:cNvSpPr/>
      </dsp:nvSpPr>
      <dsp:spPr>
        <a:xfrm>
          <a:off x="383526" y="2189012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ส่งเสริมให้นำเทคโนโลยี</a:t>
          </a:r>
          <a:b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มาประยุกต์ใช้เพื่อเพิ่มประสิทธิภาพการบังคับใช้กฎหมาย</a:t>
          </a:r>
          <a:endParaRPr lang="en-US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3526" y="2189012"/>
        <a:ext cx="1527461" cy="954663"/>
      </dsp:txXfrm>
    </dsp:sp>
    <dsp:sp modelId="{7BAD625E-BD4D-412D-9A54-4AA20BB8F38C}">
      <dsp:nvSpPr>
        <dsp:cNvPr id="0" name=""/>
        <dsp:cNvSpPr/>
      </dsp:nvSpPr>
      <dsp:spPr>
        <a:xfrm>
          <a:off x="192593" y="1162930"/>
          <a:ext cx="190932" cy="249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020"/>
              </a:lnTo>
              <a:lnTo>
                <a:pt x="190932" y="2494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CF1B-F09C-4643-9129-C66BCFF228A5}">
      <dsp:nvSpPr>
        <dsp:cNvPr id="0" name=""/>
        <dsp:cNvSpPr/>
      </dsp:nvSpPr>
      <dsp:spPr>
        <a:xfrm>
          <a:off x="383526" y="3179619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3.การพัฒนาระบบฐานข้อมูลความผิดคดีจราจร </a:t>
          </a:r>
          <a:endParaRPr lang="en-US" sz="12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3526" y="3179619"/>
        <a:ext cx="1527461" cy="954663"/>
      </dsp:txXfrm>
    </dsp:sp>
    <dsp:sp modelId="{7D78A058-2A15-4B3A-B6F0-FD11D93E1D9C}">
      <dsp:nvSpPr>
        <dsp:cNvPr id="0" name=""/>
        <dsp:cNvSpPr/>
      </dsp:nvSpPr>
      <dsp:spPr>
        <a:xfrm>
          <a:off x="2088154" y="207856"/>
          <a:ext cx="1909327" cy="9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การสร้างจิตสำนึกและวัฒนธรรมความปลอดภัยทางถนน</a:t>
          </a:r>
          <a:endParaRPr lang="en-US" sz="1500" kern="1200" dirty="0"/>
        </a:p>
      </dsp:txBody>
      <dsp:txXfrm>
        <a:off x="2088154" y="207856"/>
        <a:ext cx="1909327" cy="954663"/>
      </dsp:txXfrm>
    </dsp:sp>
    <dsp:sp modelId="{B52ABA86-35F4-4069-8EB8-5912179D32D7}">
      <dsp:nvSpPr>
        <dsp:cNvPr id="0" name=""/>
        <dsp:cNvSpPr/>
      </dsp:nvSpPr>
      <dsp:spPr>
        <a:xfrm>
          <a:off x="2279087" y="1162520"/>
          <a:ext cx="169093" cy="437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30"/>
              </a:lnTo>
              <a:lnTo>
                <a:pt x="169093" y="437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0B7F2-2F1C-481A-88C9-768C70B3E903}">
      <dsp:nvSpPr>
        <dsp:cNvPr id="0" name=""/>
        <dsp:cNvSpPr/>
      </dsp:nvSpPr>
      <dsp:spPr>
        <a:xfrm>
          <a:off x="2448181" y="1198415"/>
          <a:ext cx="1527461" cy="80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การรณรงค์ประชาสัมพันธ์ทุกรูปแบบ ทุกช่องทาง อย่างเข้มข้น ต่อเนื่อง</a:t>
          </a:r>
          <a:endParaRPr lang="en-US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48181" y="1198415"/>
        <a:ext cx="1527461" cy="802270"/>
      </dsp:txXfrm>
    </dsp:sp>
    <dsp:sp modelId="{FD3E69DE-546C-49A3-A6AF-B2FE552F6DDF}">
      <dsp:nvSpPr>
        <dsp:cNvPr id="0" name=""/>
        <dsp:cNvSpPr/>
      </dsp:nvSpPr>
      <dsp:spPr>
        <a:xfrm>
          <a:off x="2279087" y="1162520"/>
          <a:ext cx="169093" cy="141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205"/>
              </a:lnTo>
              <a:lnTo>
                <a:pt x="169093" y="1410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2AF9-2183-44B3-A4C2-33FC088DA31A}">
      <dsp:nvSpPr>
        <dsp:cNvPr id="0" name=""/>
        <dsp:cNvSpPr/>
      </dsp:nvSpPr>
      <dsp:spPr>
        <a:xfrm>
          <a:off x="2448181" y="2036619"/>
          <a:ext cx="1527461" cy="1072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2.นำนโยบาย “ประชารัฐ” เป็นแนวทาง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(ธรรมนูญชุมชน + ด่านชุมชน)</a:t>
          </a:r>
        </a:p>
      </dsp:txBody>
      <dsp:txXfrm>
        <a:off x="2448181" y="2036619"/>
        <a:ext cx="1527461" cy="1072211"/>
      </dsp:txXfrm>
    </dsp:sp>
    <dsp:sp modelId="{E1B255F2-53EF-42EF-B76C-88451D9B0936}">
      <dsp:nvSpPr>
        <dsp:cNvPr id="0" name=""/>
        <dsp:cNvSpPr/>
      </dsp:nvSpPr>
      <dsp:spPr>
        <a:xfrm>
          <a:off x="2279087" y="1162520"/>
          <a:ext cx="169185" cy="2667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005"/>
              </a:lnTo>
              <a:lnTo>
                <a:pt x="169185" y="2667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CBABA-236C-404A-9CA7-48C6F6E00B77}">
      <dsp:nvSpPr>
        <dsp:cNvPr id="0" name=""/>
        <dsp:cNvSpPr/>
      </dsp:nvSpPr>
      <dsp:spPr>
        <a:xfrm>
          <a:off x="2448272" y="3179619"/>
          <a:ext cx="1527461" cy="129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spc="-30" dirty="0" smtClean="0">
              <a:latin typeface="Tahoma" pitchFamily="34" charset="0"/>
              <a:ea typeface="Tahoma" pitchFamily="34" charset="0"/>
              <a:cs typeface="Tahoma" pitchFamily="34" charset="0"/>
            </a:rPr>
            <a:t>3.ผลักดันให้บรรจุ เรื่อง “ความปลอดภัยทางถนน</a:t>
          </a: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” ไว้ในหลักสูตรการศึกษา และส่งเสริมให้จัดตั้งโรงเรียนสอนขับรถ</a:t>
          </a:r>
          <a:b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ที่ได้มาตรฐาน</a:t>
          </a:r>
          <a:endParaRPr lang="th-TH" sz="1200" b="1" kern="1200" dirty="0"/>
        </a:p>
      </dsp:txBody>
      <dsp:txXfrm>
        <a:off x="2448272" y="3179619"/>
        <a:ext cx="1527461" cy="1299812"/>
      </dsp:txXfrm>
    </dsp:sp>
    <dsp:sp modelId="{892BA49A-E7F8-4C55-9D2A-3C40C5580A41}">
      <dsp:nvSpPr>
        <dsp:cNvPr id="0" name=""/>
        <dsp:cNvSpPr/>
      </dsp:nvSpPr>
      <dsp:spPr>
        <a:xfrm>
          <a:off x="4214839" y="184505"/>
          <a:ext cx="1909327" cy="9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การเฝ้าระวังความเสี่ยงจากอุบัติเหตุทางถนน</a:t>
          </a:r>
          <a:endParaRPr lang="en-US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4839" y="184505"/>
        <a:ext cx="1909327" cy="954663"/>
      </dsp:txXfrm>
    </dsp:sp>
    <dsp:sp modelId="{71326D21-BCBB-4845-9768-E9A6F55DE85A}">
      <dsp:nvSpPr>
        <dsp:cNvPr id="0" name=""/>
        <dsp:cNvSpPr/>
      </dsp:nvSpPr>
      <dsp:spPr>
        <a:xfrm>
          <a:off x="4405772" y="1139169"/>
          <a:ext cx="147495" cy="53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78"/>
              </a:lnTo>
              <a:lnTo>
                <a:pt x="147495" y="536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72743-EA0B-457C-BA97-08C5509A01F2}">
      <dsp:nvSpPr>
        <dsp:cNvPr id="0" name=""/>
        <dsp:cNvSpPr/>
      </dsp:nvSpPr>
      <dsp:spPr>
        <a:xfrm>
          <a:off x="4553267" y="1198415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1.แก้ปัญหา</a:t>
          </a:r>
          <a:b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จุดเสี่ยง</a:t>
          </a:r>
          <a:b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จุด</a:t>
          </a:r>
          <a:r>
            <a:rPr lang="th-TH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อันตราย</a:t>
          </a:r>
        </a:p>
      </dsp:txBody>
      <dsp:txXfrm>
        <a:off x="4553267" y="1198415"/>
        <a:ext cx="1527461" cy="954663"/>
      </dsp:txXfrm>
    </dsp:sp>
    <dsp:sp modelId="{4EBB642E-82C5-480B-83A7-5D20AB844C8A}">
      <dsp:nvSpPr>
        <dsp:cNvPr id="0" name=""/>
        <dsp:cNvSpPr/>
      </dsp:nvSpPr>
      <dsp:spPr>
        <a:xfrm>
          <a:off x="4405772" y="1139169"/>
          <a:ext cx="147495" cy="154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936"/>
              </a:lnTo>
              <a:lnTo>
                <a:pt x="147495" y="154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1A995-9469-4EFB-99C6-04FCB4BFA059}">
      <dsp:nvSpPr>
        <dsp:cNvPr id="0" name=""/>
        <dsp:cNvSpPr/>
      </dsp:nvSpPr>
      <dsp:spPr>
        <a:xfrm>
          <a:off x="4553267" y="2204774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2.กำกับ ดูแล และพัฒนาปรับปรุงมาตรฐานของยานพาหนะ</a:t>
          </a:r>
          <a:endParaRPr lang="th-TH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53267" y="2204774"/>
        <a:ext cx="1527461" cy="954663"/>
      </dsp:txXfrm>
    </dsp:sp>
    <dsp:sp modelId="{BFABC171-6487-471B-B5E1-5C4F9CF927ED}">
      <dsp:nvSpPr>
        <dsp:cNvPr id="0" name=""/>
        <dsp:cNvSpPr/>
      </dsp:nvSpPr>
      <dsp:spPr>
        <a:xfrm>
          <a:off x="4405772" y="1139169"/>
          <a:ext cx="147495" cy="256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450"/>
              </a:lnTo>
              <a:lnTo>
                <a:pt x="147495" y="2562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54BA7-31B1-49B8-A4C0-471444477698}">
      <dsp:nvSpPr>
        <dsp:cNvPr id="0" name=""/>
        <dsp:cNvSpPr/>
      </dsp:nvSpPr>
      <dsp:spPr>
        <a:xfrm>
          <a:off x="4553267" y="3224287"/>
          <a:ext cx="1527461" cy="954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 ควบคุม ตรวจสอบ ติดตามมาตรฐานการออกใบอนุญาตขับขี่</a:t>
          </a:r>
          <a:endParaRPr lang="th-TH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53267" y="3224287"/>
        <a:ext cx="1527461" cy="954663"/>
      </dsp:txXfrm>
    </dsp:sp>
    <dsp:sp modelId="{CEDCB0F4-165E-44AA-8679-01D889929A22}">
      <dsp:nvSpPr>
        <dsp:cNvPr id="0" name=""/>
        <dsp:cNvSpPr/>
      </dsp:nvSpPr>
      <dsp:spPr>
        <a:xfrm>
          <a:off x="6448236" y="184505"/>
          <a:ext cx="1909327" cy="9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การพัฒนาองค์กรและกลไกการบริหารจัดการทุกระดับ</a:t>
          </a:r>
          <a:endParaRPr lang="en-US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8236" y="184505"/>
        <a:ext cx="1909327" cy="954663"/>
      </dsp:txXfrm>
    </dsp:sp>
    <dsp:sp modelId="{0411F0C9-5E73-465C-85A4-C0D4B302BE4A}">
      <dsp:nvSpPr>
        <dsp:cNvPr id="0" name=""/>
        <dsp:cNvSpPr/>
      </dsp:nvSpPr>
      <dsp:spPr>
        <a:xfrm>
          <a:off x="6639169" y="1139169"/>
          <a:ext cx="200097" cy="509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981"/>
              </a:lnTo>
              <a:lnTo>
                <a:pt x="200097" y="509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861A2-89E0-43DE-8594-D4B0CB74896C}">
      <dsp:nvSpPr>
        <dsp:cNvPr id="0" name=""/>
        <dsp:cNvSpPr/>
      </dsp:nvSpPr>
      <dsp:spPr>
        <a:xfrm>
          <a:off x="6839266" y="1198415"/>
          <a:ext cx="1527461" cy="901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1.ใช้กลไกคณะอนุกรรมการในการติดตามและประเมินผล</a:t>
          </a:r>
          <a:endParaRPr lang="th-TH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839266" y="1198415"/>
        <a:ext cx="1527461" cy="901469"/>
      </dsp:txXfrm>
    </dsp:sp>
    <dsp:sp modelId="{7F5E3B89-621E-4AD7-924E-ACEDDAB7E78F}">
      <dsp:nvSpPr>
        <dsp:cNvPr id="0" name=""/>
        <dsp:cNvSpPr/>
      </dsp:nvSpPr>
      <dsp:spPr>
        <a:xfrm>
          <a:off x="6639169" y="1139169"/>
          <a:ext cx="207001" cy="1586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120"/>
              </a:lnTo>
              <a:lnTo>
                <a:pt x="207001" y="1586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9AF7C-FCC7-4A65-9D1C-0205B01EB410}">
      <dsp:nvSpPr>
        <dsp:cNvPr id="0" name=""/>
        <dsp:cNvSpPr/>
      </dsp:nvSpPr>
      <dsp:spPr>
        <a:xfrm>
          <a:off x="6846171" y="2151580"/>
          <a:ext cx="1527461" cy="1147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2.ศปถ.จังกวัด คณะทำงานถนนปลอดภัยทำหน้าที่บริหารจัดการความปลอดภัยทางถนน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ในพื้นที่</a:t>
          </a:r>
          <a:endParaRPr lang="th-TH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846171" y="2151580"/>
        <a:ext cx="1527461" cy="1147419"/>
      </dsp:txXfrm>
    </dsp:sp>
    <dsp:sp modelId="{494FF018-5CEB-480B-B005-0521260FB2A2}">
      <dsp:nvSpPr>
        <dsp:cNvPr id="0" name=""/>
        <dsp:cNvSpPr/>
      </dsp:nvSpPr>
      <dsp:spPr>
        <a:xfrm>
          <a:off x="6639169" y="1139169"/>
          <a:ext cx="200097" cy="261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580"/>
              </a:lnTo>
              <a:lnTo>
                <a:pt x="200097" y="2618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06B22-542B-4F90-BF9C-E20BC73A619A}">
      <dsp:nvSpPr>
        <dsp:cNvPr id="0" name=""/>
        <dsp:cNvSpPr/>
      </dsp:nvSpPr>
      <dsp:spPr>
        <a:xfrm>
          <a:off x="6839266" y="3377014"/>
          <a:ext cx="1527461" cy="761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3.จัดทำตัวชี้วัดร่วม หรือ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Joint KPIs </a:t>
          </a:r>
          <a:endParaRPr lang="th-TH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839266" y="3377014"/>
        <a:ext cx="1527461" cy="761468"/>
      </dsp:txXfrm>
    </dsp:sp>
    <dsp:sp modelId="{7E0D8D05-2306-4636-B577-D50CF77D1B0C}">
      <dsp:nvSpPr>
        <dsp:cNvPr id="0" name=""/>
        <dsp:cNvSpPr/>
      </dsp:nvSpPr>
      <dsp:spPr>
        <a:xfrm>
          <a:off x="6639169" y="1139169"/>
          <a:ext cx="209873" cy="341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731"/>
              </a:lnTo>
              <a:lnTo>
                <a:pt x="209873" y="341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BD68-174E-4D12-A11C-E6641FFC440D}">
      <dsp:nvSpPr>
        <dsp:cNvPr id="0" name=""/>
        <dsp:cNvSpPr/>
      </dsp:nvSpPr>
      <dsp:spPr>
        <a:xfrm>
          <a:off x="6849042" y="4181366"/>
          <a:ext cx="1527461" cy="74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4.บูรณาการข้อมูลอย่างแป็นระบบ มีเอกภาพ</a:t>
          </a:r>
          <a:endParaRPr lang="th-TH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849042" y="4181366"/>
        <a:ext cx="1527461" cy="7450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EAFA50-D628-44AB-BDEB-A6D08AFE557F}">
      <dsp:nvSpPr>
        <dsp:cNvPr id="0" name=""/>
        <dsp:cNvSpPr/>
      </dsp:nvSpPr>
      <dsp:spPr>
        <a:xfrm>
          <a:off x="75178" y="203975"/>
          <a:ext cx="1669263" cy="691928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D1E0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แต่งตั้งคณะทำงาน	</a:t>
          </a:r>
          <a:endParaRPr lang="th-TH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5178" y="203975"/>
        <a:ext cx="1669263" cy="691928"/>
      </dsp:txXfrm>
    </dsp:sp>
    <dsp:sp modelId="{846C2757-93D8-43DC-BA72-041347005A5D}">
      <dsp:nvSpPr>
        <dsp:cNvPr id="0" name=""/>
        <dsp:cNvSpPr/>
      </dsp:nvSpPr>
      <dsp:spPr>
        <a:xfrm>
          <a:off x="1495986" y="203975"/>
          <a:ext cx="1693528" cy="691928"/>
        </a:xfrm>
        <a:prstGeom prst="chevron">
          <a:avLst/>
        </a:prstGeom>
        <a:solidFill>
          <a:srgbClr val="D6E4BA"/>
        </a:solidFill>
        <a:ln w="12700" cap="flat" cmpd="sng" algn="ctr">
          <a:solidFill>
            <a:srgbClr val="8CAF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2.ศึกษา วิเคราะห์ รวบรวมข้อมูล</a:t>
          </a:r>
          <a:endParaRPr lang="th-TH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495986" y="203975"/>
        <a:ext cx="1693528" cy="691928"/>
      </dsp:txXfrm>
    </dsp:sp>
    <dsp:sp modelId="{FB817B05-75B9-4FEA-946C-5D29C9777C59}">
      <dsp:nvSpPr>
        <dsp:cNvPr id="0" name=""/>
        <dsp:cNvSpPr/>
      </dsp:nvSpPr>
      <dsp:spPr>
        <a:xfrm>
          <a:off x="2995399" y="220179"/>
          <a:ext cx="1635556" cy="65900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rgbClr val="8FB2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th-TH" sz="105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ประชุมเพื่อกำหนดประเด็น(คณะทำงาน+หน่วยงานที่เกี่ยวข้อง)</a:t>
          </a:r>
          <a:endParaRPr lang="th-TH" sz="105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995399" y="220179"/>
        <a:ext cx="1635556" cy="659002"/>
      </dsp:txXfrm>
    </dsp:sp>
    <dsp:sp modelId="{D5E7279E-D152-40B0-8CD0-67782711CFB8}">
      <dsp:nvSpPr>
        <dsp:cNvPr id="0" name=""/>
        <dsp:cNvSpPr/>
      </dsp:nvSpPr>
      <dsp:spPr>
        <a:xfrm>
          <a:off x="4398715" y="220179"/>
          <a:ext cx="1753766" cy="659002"/>
        </a:xfrm>
        <a:prstGeom prst="chevron">
          <a:avLst/>
        </a:prstGeom>
        <a:solidFill>
          <a:srgbClr val="9CBD5B"/>
        </a:solidFill>
        <a:ln w="12700" cap="flat" cmpd="sng" algn="ctr">
          <a:solidFill>
            <a:srgbClr val="566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เสนอ ศปถ./นปถ. พิจารณาให้ความเห็นชอบ</a:t>
          </a:r>
          <a:endParaRPr lang="th-TH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98715" y="220179"/>
        <a:ext cx="1753766" cy="659002"/>
      </dsp:txXfrm>
    </dsp:sp>
    <dsp:sp modelId="{747B1A91-F3DB-49B4-AF61-A1AB34621A4C}">
      <dsp:nvSpPr>
        <dsp:cNvPr id="0" name=""/>
        <dsp:cNvSpPr/>
      </dsp:nvSpPr>
      <dsp:spPr>
        <a:xfrm>
          <a:off x="5912245" y="233172"/>
          <a:ext cx="1667156" cy="633535"/>
        </a:xfrm>
        <a:prstGeom prst="chevron">
          <a:avLst/>
        </a:prstGeom>
        <a:solidFill>
          <a:srgbClr val="83A442"/>
        </a:solidFill>
        <a:ln w="12700" cap="flat" cmpd="sng" algn="ctr">
          <a:solidFill>
            <a:srgbClr val="566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 เสนอต่อ ครม.พิจารณาให้ความเห็นชอบ</a:t>
          </a:r>
          <a:endParaRPr lang="th-TH" sz="11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12245" y="233172"/>
        <a:ext cx="1667156" cy="633535"/>
      </dsp:txXfrm>
    </dsp:sp>
    <dsp:sp modelId="{15A4EBBC-DA4A-4AF6-B0FC-CCAF420CD0C0}">
      <dsp:nvSpPr>
        <dsp:cNvPr id="0" name=""/>
        <dsp:cNvSpPr/>
      </dsp:nvSpPr>
      <dsp:spPr>
        <a:xfrm>
          <a:off x="7333799" y="213831"/>
          <a:ext cx="1584032" cy="659002"/>
        </a:xfrm>
        <a:prstGeom prst="chevron">
          <a:avLst/>
        </a:prstGeom>
        <a:solidFill>
          <a:srgbClr val="56692D"/>
        </a:solidFill>
        <a:ln w="12700" cap="flat" cmpd="sng" algn="ctr">
          <a:solidFill>
            <a:srgbClr val="566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th-TH" sz="105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 แจ้ง                           มติ ครม.  </a:t>
          </a:r>
          <a:br>
            <a:rPr lang="th-TH" sz="105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sz="105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ให้หน่วยงาน</a:t>
          </a:r>
        </a:p>
        <a:p>
          <a:pPr lvl="0" algn="ctr" defTabSz="466725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th-TH" sz="105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ที่เกี่ยวข้องดำเนินการ</a:t>
          </a:r>
          <a:endParaRPr lang="th-TH" sz="105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333799" y="213831"/>
        <a:ext cx="1584032" cy="659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มุมมน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6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876B-62F3-461E-8898-7550EA98C91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17443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มุมมน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มุมมน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มุมมน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94F4C5-7D9A-47AC-8691-EBD8311405DE}" type="datetimeFigureOut">
              <a:rPr lang="th-TH" smtClean="0"/>
              <a:pPr/>
              <a:t>14/07/59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963B19-BDBD-48F3-82BD-8448EA71ABC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11.jpe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0.jpe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35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ตัวยึดเนื้อหา 7" descr="พื้น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683568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4BD6"/>
                </a:solidFill>
                <a:effectLst/>
                <a:uLnTx/>
                <a:uFillTx/>
                <a:latin typeface="+mj-lt"/>
                <a:ea typeface="+mj-ea"/>
              </a:rPr>
              <a:t>เก็บตก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4BD6"/>
                </a:solidFill>
                <a:effectLst/>
                <a:uLnTx/>
                <a:uFillTx/>
                <a:latin typeface="+mj-lt"/>
                <a:ea typeface="+mj-ea"/>
              </a:rPr>
              <a:t>…</a:t>
            </a: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4BD6"/>
                </a:solidFill>
                <a:effectLst/>
                <a:uLnTx/>
                <a:uFillTx/>
                <a:latin typeface="+mj-lt"/>
                <a:ea typeface="+mj-ea"/>
              </a:rPr>
              <a:t>วันวาน</a:t>
            </a:r>
          </a:p>
        </p:txBody>
      </p:sp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251520" y="3645024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สานพลัง สอจร. กับภาคีเครือข่ายความปลอดภัยทางถนน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วันที่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13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กรกฎาคม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2559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ณ โรงแรม เอเชีย 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แอร์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F727"/>
                </a:solidFill>
                <a:effectLst/>
                <a:uLnTx/>
                <a:uFillTx/>
                <a:latin typeface="+mn-lt"/>
                <a:ea typeface="+mn-ea"/>
              </a:rPr>
              <a:t>พอร์ต ดอนเมือง จ.ปทุมธานี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8052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พรทิพภา  สุริยะ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0297" r="13258" b="14735"/>
          <a:stretch>
            <a:fillRect/>
          </a:stretch>
        </p:blipFill>
        <p:spPr bwMode="auto">
          <a:xfrm>
            <a:off x="3563888" y="404664"/>
            <a:ext cx="53285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2808312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องค์การอนามัยโลกมีเสียงชื่นชมการทำงานแบบเครือข่ายของไทยที่เข้มแข็ง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รัฐมนตรี </a:t>
            </a:r>
            <a:r>
              <a:rPr lang="th-TH" sz="3200" b="1" dirty="0" err="1" smtClean="0"/>
              <a:t>สธ.</a:t>
            </a:r>
            <a:r>
              <a:rPr lang="th-TH" sz="3200" b="1" dirty="0" smtClean="0"/>
              <a:t> ให้ความสำคัญและประกาศมาตรการของกระทรวงฯ ผ่านเวทีสัมมนาระดับชาติ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ภาคีเครือข่ายร่วมกันขับเคลื่อนงาน</a:t>
            </a:r>
            <a:endParaRPr lang="th-T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12961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/>
              <a:t>โอกาส</a:t>
            </a:r>
            <a:endParaRPr lang="th-TH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8536" y="202630"/>
            <a:ext cx="4593704" cy="7060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cs typeface="+mn-cs"/>
              </a:rPr>
              <a:t>ยุทธศาสตร์ การทำงาน สอจร.</a:t>
            </a:r>
            <a:endParaRPr lang="th-TH" b="1" dirty="0">
              <a:cs typeface="+mn-cs"/>
            </a:endParaRPr>
          </a:p>
        </p:txBody>
      </p:sp>
      <p:pic>
        <p:nvPicPr>
          <p:cNvPr id="4" name="ตัวยึดเนื้อหา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121" t="13224" r="4277" b="3029"/>
          <a:stretch>
            <a:fillRect/>
          </a:stretch>
        </p:blipFill>
        <p:spPr bwMode="auto">
          <a:xfrm>
            <a:off x="323528" y="908720"/>
            <a:ext cx="849694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1052736"/>
            <a:ext cx="6048672" cy="4234482"/>
          </a:xfrm>
        </p:spPr>
        <p:txBody>
          <a:bodyPr>
            <a:normAutofit/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+mn-cs"/>
              </a:rPr>
              <a:t>การป้องกันแก้ไขการบาดเจ็บ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+mn-cs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+mn-cs"/>
              </a:rPr>
              <a:t>และเสียชีวิตจากการจราจรทางถนน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+mn-cs"/>
              </a:rPr>
            </a:br>
            <a:r>
              <a:rPr lang="th-TH" sz="31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n-cs"/>
              </a:rPr>
              <a:t>นายแพทย์อนุรักษ์ อมรเพชรสถาพร</a:t>
            </a:r>
            <a:br>
              <a:rPr lang="th-TH" sz="31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n-cs"/>
              </a:rPr>
            </a:br>
            <a:r>
              <a:rPr lang="th-TH" sz="31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n-cs"/>
              </a:rPr>
              <a:t>สำนักสาธารณสุขฉุกเฉิน</a:t>
            </a:r>
            <a:r>
              <a:rPr lang="th-TH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n-cs"/>
              </a:rPr>
              <a:t/>
            </a:r>
            <a:br>
              <a:rPr lang="th-TH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n-cs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</a:br>
            <a:endParaRPr lang="th-TH" dirty="0"/>
          </a:p>
        </p:txBody>
      </p:sp>
      <p:pic>
        <p:nvPicPr>
          <p:cNvPr id="4" name="ตัวยึดเนื้อหา 3" descr="S__162857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163" t="5534" r="23304" b="22017"/>
          <a:stretch>
            <a:fillRect/>
          </a:stretch>
        </p:blipFill>
        <p:spPr>
          <a:xfrm>
            <a:off x="539552" y="1268760"/>
            <a:ext cx="2027182" cy="33843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. PHER\RoadSafety\Roadsafety 59\7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408712" cy="2232248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+mn-cs"/>
              </a:rPr>
              <a:t>บทเรียนความร่วมมือระดับจังหวัด</a:t>
            </a:r>
            <a:br>
              <a:rPr lang="th-TH" sz="4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+mn-cs"/>
              </a:rPr>
            </a:br>
            <a:r>
              <a:rPr lang="th-TH" sz="4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+mn-cs"/>
              </a:rPr>
              <a:t>และอำเภอ</a:t>
            </a:r>
            <a:r>
              <a:rPr lang="th-TH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/>
            </a:r>
            <a:br>
              <a:rPr lang="th-TH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</a:b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>นพ.วิวัฒน์  </a:t>
            </a:r>
            <a:r>
              <a:rPr lang="th-TH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>ศี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>ตม</a:t>
            </a:r>
            <a:r>
              <a:rPr lang="th-TH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>โนชญ์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+mn-cs"/>
              </a:rPr>
              <a:t>  รองประธาน สอจร.</a:t>
            </a:r>
            <a:endParaRPr lang="th-TH" dirty="0"/>
          </a:p>
        </p:txBody>
      </p:sp>
      <p:pic>
        <p:nvPicPr>
          <p:cNvPr id="4" name="ตัวยึดเนื้อหา 3" descr="4 สาน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1333"/>
          <a:stretch>
            <a:fillRect/>
          </a:stretch>
        </p:blipFill>
        <p:spPr>
          <a:xfrm>
            <a:off x="395536" y="188640"/>
            <a:ext cx="1872208" cy="2339185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2665363"/>
            <a:ext cx="3816424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/>
              <a:t> ชวนคิด</a:t>
            </a:r>
            <a:r>
              <a:rPr lang="en-US" b="1" dirty="0" smtClean="0"/>
              <a:t>..</a:t>
            </a:r>
            <a:r>
              <a:rPr lang="th-TH" b="1" dirty="0" smtClean="0"/>
              <a:t>ยก </a:t>
            </a:r>
            <a:r>
              <a:rPr lang="en-US" b="1" dirty="0" smtClean="0"/>
              <a:t>Case</a:t>
            </a:r>
            <a:r>
              <a:rPr lang="th-TH" b="1" dirty="0" smtClean="0"/>
              <a:t> ปัญหา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/>
              <a:t> ตั้งคำถาม ชวนคุย</a:t>
            </a:r>
          </a:p>
          <a:p>
            <a:pPr algn="r"/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เราควรทำอย่างไรดี?</a:t>
            </a:r>
          </a:p>
          <a:p>
            <a:pPr algn="r"/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เราทำเรื่องนี้ไปทำไม?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</a:rPr>
              <a:t> ชักชวนเชื่อมผู้คนให้มาร่วมศรัทธาการทำความดีด้วยกัน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 “ คุย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30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</a:rPr>
              <a:t>นาที ได้เงินมาล้านกว่าบาท”</a:t>
            </a:r>
            <a:endParaRPr lang="th-TH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69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600" b="1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การแก้ปัญหากับแนวคิดสามเหลี่ยมเขยื้อนภูเขา</a:t>
            </a:r>
            <a:endParaRPr lang="th-TH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>
            <a:off x="3810000" y="2438400"/>
            <a:ext cx="3309937" cy="2801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071937" y="2358182"/>
            <a:ext cx="2633662" cy="10525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ภาครัฐและการเมือง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700337" y="4553695"/>
            <a:ext cx="2252662" cy="10921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ภาคประชาสังคม</a:t>
            </a:r>
            <a:endParaRPr lang="en-US" sz="14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ชุมชน องค์กรภาคประชาชน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NGOs</a:t>
            </a:r>
            <a:endParaRPr lang="th-TH" sz="14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6510337" y="4415583"/>
            <a:ext cx="2286000" cy="1309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ภาควิชาการ</a:t>
            </a:r>
            <a:endParaRPr lang="en-US" sz="1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จัดการ</a:t>
            </a:r>
            <a:r>
              <a:rPr lang="th-TH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ความรู้และข้อมูล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0537" y="409649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สามเหลี่ยมเขยื้อนภูเขา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urved Up Arrow 10"/>
          <p:cNvSpPr/>
          <p:nvPr/>
        </p:nvSpPr>
        <p:spPr>
          <a:xfrm rot="14485428">
            <a:off x="6418321" y="3531558"/>
            <a:ext cx="1414554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5400000">
            <a:off x="5234174" y="4858878"/>
            <a:ext cx="476385" cy="17340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168182"/>
            <a:ext cx="207170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สื่อสารสาธารณะ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1676400"/>
            <a:ext cx="3657600" cy="2538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ประเวศ วะสี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สามเหลี่ยมเขยื้อนภูเขา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การจัดการความรู้เพื่อเคลื่อนสิ่งยากโดย การจัดการให้มีการสร้างความรู้ และการเรียนรู้ร่วมกันในการปฏิบัติ”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6" name="Picture 2" descr="http://t2.gstatic.com/images?q=tbn:ANd9GcQyTGHdzShsTR-KJVdD5wjLl3smxvtZBlYuTPHCiTTzPvIhQSZG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1457843" cy="219074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16" y="2786058"/>
            <a:ext cx="207170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สื่อสารสาธารณะ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0" y="2971800"/>
            <a:ext cx="35718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sz="2400" b="1" dirty="0">
                <a:solidFill>
                  <a:srgbClr val="663300"/>
                </a:solidFill>
                <a:cs typeface="+mj-cs"/>
              </a:rPr>
              <a:t>	</a:t>
            </a:r>
            <a:r>
              <a:rPr lang="th-TH" sz="2800" b="1" u="sng" dirty="0">
                <a:solidFill>
                  <a:srgbClr val="003300"/>
                </a:solidFill>
                <a:cs typeface="+mj-cs"/>
              </a:rPr>
              <a:t>สุดเสี่ยง</a:t>
            </a:r>
            <a:r>
              <a:rPr lang="th-TH" sz="2800" b="1" dirty="0">
                <a:solidFill>
                  <a:srgbClr val="003300"/>
                </a:solidFill>
                <a:cs typeface="+mj-cs"/>
              </a:rPr>
              <a:t> </a:t>
            </a:r>
            <a:r>
              <a:rPr lang="th-TH" sz="2000" b="1" dirty="0" smtClean="0">
                <a:solidFill>
                  <a:srgbClr val="003300"/>
                </a:solidFill>
                <a:cs typeface="+mj-cs"/>
              </a:rPr>
              <a:t>จัดลำดับ</a:t>
            </a:r>
            <a:r>
              <a:rPr lang="en-US" sz="2000" b="1" dirty="0" smtClean="0">
                <a:solidFill>
                  <a:srgbClr val="003300"/>
                </a:solidFill>
                <a:cs typeface="+mj-cs"/>
              </a:rPr>
              <a:t>	</a:t>
            </a:r>
            <a:r>
              <a:rPr lang="th-TH" sz="2000" b="1" dirty="0" smtClean="0">
                <a:solidFill>
                  <a:srgbClr val="003300"/>
                </a:solidFill>
                <a:cs typeface="+mj-cs"/>
              </a:rPr>
              <a:t>ปัญหา</a:t>
            </a:r>
            <a:r>
              <a:rPr lang="th-TH" sz="2000" b="1" dirty="0">
                <a:solidFill>
                  <a:srgbClr val="003300"/>
                </a:solidFill>
                <a:cs typeface="+mj-cs"/>
              </a:rPr>
              <a:t>ที่ต้องรีบแก้ไข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3300"/>
                </a:solidFill>
                <a:cs typeface="+mj-cs"/>
              </a:rPr>
              <a:t>	</a:t>
            </a:r>
            <a:r>
              <a:rPr lang="th-TH" sz="2000" b="1" dirty="0" smtClean="0">
                <a:solidFill>
                  <a:srgbClr val="003300"/>
                </a:solidFill>
                <a:cs typeface="+mj-cs"/>
              </a:rPr>
              <a:t>จุด</a:t>
            </a:r>
            <a:r>
              <a:rPr lang="th-TH" sz="2000" b="1" dirty="0">
                <a:solidFill>
                  <a:srgbClr val="003300"/>
                </a:solidFill>
                <a:cs typeface="+mj-cs"/>
              </a:rPr>
              <a:t>เสี่ยง</a:t>
            </a:r>
            <a:r>
              <a:rPr lang="th-TH" sz="2000" b="1" dirty="0" smtClean="0">
                <a:solidFill>
                  <a:srgbClr val="003300"/>
                </a:solidFill>
                <a:cs typeface="+mj-cs"/>
              </a:rPr>
              <a:t>,พฤติกรรม</a:t>
            </a:r>
            <a:r>
              <a:rPr lang="en-US" sz="2000" b="1" dirty="0" smtClean="0">
                <a:solidFill>
                  <a:srgbClr val="003300"/>
                </a:solidFill>
                <a:cs typeface="+mj-cs"/>
              </a:rPr>
              <a:t>	</a:t>
            </a:r>
            <a:r>
              <a:rPr lang="th-TH" sz="2000" b="1" dirty="0" smtClean="0">
                <a:solidFill>
                  <a:srgbClr val="003300"/>
                </a:solidFill>
                <a:cs typeface="+mj-cs"/>
              </a:rPr>
              <a:t>เสี่ยง</a:t>
            </a:r>
            <a:r>
              <a:rPr lang="th-TH" sz="2000" b="1" dirty="0">
                <a:solidFill>
                  <a:srgbClr val="003300"/>
                </a:solidFill>
                <a:cs typeface="+mj-cs"/>
              </a:rPr>
              <a:t>,พาหนะเสี่ยง</a:t>
            </a:r>
          </a:p>
        </p:txBody>
      </p:sp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เคลื่อนงานด้วย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ส.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800600" y="3462338"/>
            <a:ext cx="2535238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16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มาตรการ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: </a:t>
            </a:r>
            <a:r>
              <a:rPr lang="th-TH" sz="1600" b="1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องค์กร - สังคม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CC0000"/>
                </a:solidFill>
                <a:cs typeface="+mj-cs"/>
              </a:rPr>
              <a:t>Enforce Engineering</a:t>
            </a:r>
          </a:p>
          <a:p>
            <a:pPr>
              <a:defRPr/>
            </a:pPr>
            <a:r>
              <a:rPr lang="en-US" sz="1600" b="1" dirty="0">
                <a:solidFill>
                  <a:srgbClr val="CC0000"/>
                </a:solidFill>
                <a:cs typeface="+mj-cs"/>
              </a:rPr>
              <a:t>Education</a:t>
            </a:r>
            <a:endParaRPr lang="th-TH" sz="1600" b="1" dirty="0">
              <a:solidFill>
                <a:srgbClr val="CC0000"/>
              </a:solidFill>
              <a:cs typeface="+mj-cs"/>
            </a:endParaRP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5608638" y="2373313"/>
            <a:ext cx="915987" cy="97631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53088" y="2457450"/>
            <a:ext cx="843501" cy="837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P  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D</a:t>
            </a:r>
            <a:endParaRPr 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A 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  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C</a:t>
            </a:r>
            <a:endParaRPr lang="th-TH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5684838" y="2851150"/>
            <a:ext cx="719137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6065838" y="2524125"/>
            <a:ext cx="1587" cy="6731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75" y="2357438"/>
            <a:ext cx="86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6697663" y="2449513"/>
            <a:ext cx="584200" cy="733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800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7478713" y="1992313"/>
            <a:ext cx="1512887" cy="1152525"/>
          </a:xfrm>
          <a:prstGeom prst="irregularSeal2">
            <a:avLst/>
          </a:prstGeom>
          <a:solidFill>
            <a:srgbClr val="FF9933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2800" b="1" dirty="0">
                <a:solidFill>
                  <a:srgbClr val="000000"/>
                </a:solidFill>
                <a:cs typeface="+mj-cs"/>
              </a:rPr>
              <a:t>ผล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916238" y="1773238"/>
            <a:ext cx="1800225" cy="31393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b="1" dirty="0">
                <a:solidFill>
                  <a:srgbClr val="000000"/>
                </a:solidFill>
                <a:cs typeface="+mj-cs"/>
              </a:rPr>
              <a:t> ภาคี/เครือข่าย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3513138" y="4270375"/>
            <a:ext cx="577850" cy="498475"/>
          </a:xfrm>
          <a:prstGeom prst="rect">
            <a:avLst/>
          </a:prstGeom>
          <a:solidFill>
            <a:srgbClr val="FFFF00"/>
          </a:solidFill>
          <a:ln w="57150">
            <a:solidFill>
              <a:srgbClr val="800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>
                <a:solidFill>
                  <a:srgbClr val="006600"/>
                </a:solidFill>
                <a:cs typeface="Angsana New" pitchFamily="18" charset="-34"/>
              </a:rPr>
              <a:t>K</a:t>
            </a:r>
            <a:endParaRPr lang="th-TH" sz="2400" b="1">
              <a:solidFill>
                <a:srgbClr val="006600"/>
              </a:solidFill>
              <a:cs typeface="Angsana New" pitchFamily="18" charset="-34"/>
            </a:endParaRPr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H="1" flipV="1">
            <a:off x="7969250" y="3127375"/>
            <a:ext cx="0" cy="863600"/>
          </a:xfrm>
          <a:prstGeom prst="line">
            <a:avLst/>
          </a:prstGeom>
          <a:noFill/>
          <a:ln w="5715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6553201" y="4937915"/>
            <a:ext cx="23622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h-TH" sz="2800" b="1" u="sng" dirty="0">
                <a:solidFill>
                  <a:srgbClr val="663300"/>
                </a:solidFill>
                <a:latin typeface="Angsana New" pitchFamily="18" charset="-34"/>
                <a:cs typeface="+mj-cs"/>
              </a:rPr>
              <a:t>สารสนเทศ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  <a:cs typeface="+mj-cs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solidFill>
                  <a:srgbClr val="663300"/>
                </a:solidFill>
                <a:latin typeface="Angsana New" pitchFamily="18" charset="-34"/>
                <a:cs typeface="+mj-cs"/>
              </a:rPr>
              <a:t>รวบรวม-วิเคราะห์ปัญหา-สาเหตุ</a:t>
            </a: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H="1" flipV="1">
            <a:off x="4338638" y="4556125"/>
            <a:ext cx="2987675" cy="22225"/>
          </a:xfrm>
          <a:prstGeom prst="line">
            <a:avLst/>
          </a:prstGeom>
          <a:noFill/>
          <a:ln w="5715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059238" y="2533650"/>
            <a:ext cx="304800" cy="476250"/>
          </a:xfrm>
          <a:prstGeom prst="ellipse">
            <a:avLst/>
          </a:prstGeom>
          <a:noFill/>
          <a:ln w="19050" algn="ctr">
            <a:solidFill>
              <a:schemeClr val="accent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th-TH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149725" y="2671763"/>
            <a:ext cx="304800" cy="476250"/>
          </a:xfrm>
          <a:prstGeom prst="ellipse">
            <a:avLst/>
          </a:prstGeom>
          <a:noFill/>
          <a:ln w="19050" algn="ctr">
            <a:solidFill>
              <a:schemeClr val="accent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th-TH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4240213" y="2533650"/>
            <a:ext cx="304800" cy="476250"/>
          </a:xfrm>
          <a:prstGeom prst="ellipse">
            <a:avLst/>
          </a:prstGeom>
          <a:noFill/>
          <a:ln w="19050" algn="ctr">
            <a:solidFill>
              <a:schemeClr val="accent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th-TH" sz="16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7524750" y="4081463"/>
            <a:ext cx="792163" cy="7207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th-TH" sz="3200" b="1">
                <a:solidFill>
                  <a:srgbClr val="000000"/>
                </a:solidFill>
                <a:cs typeface="Angsana New" pitchFamily="18" charset="-34"/>
              </a:rPr>
              <a:t>ข้อมูล</a:t>
            </a: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 flipV="1">
            <a:off x="3787775" y="3000375"/>
            <a:ext cx="1588" cy="1130300"/>
          </a:xfrm>
          <a:prstGeom prst="line">
            <a:avLst/>
          </a:prstGeom>
          <a:noFill/>
          <a:ln w="5715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AutoShape 20"/>
          <p:cNvSpPr>
            <a:spLocks noChangeArrowheads="1"/>
          </p:cNvSpPr>
          <p:nvPr/>
        </p:nvSpPr>
        <p:spPr bwMode="auto">
          <a:xfrm>
            <a:off x="4646613" y="2476500"/>
            <a:ext cx="762000" cy="733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800"/>
          </a:p>
        </p:txBody>
      </p:sp>
      <p:sp>
        <p:nvSpPr>
          <p:cNvPr id="19478" name="Oval 23"/>
          <p:cNvSpPr>
            <a:spLocks noChangeArrowheads="1"/>
          </p:cNvSpPr>
          <p:nvPr/>
        </p:nvSpPr>
        <p:spPr bwMode="auto">
          <a:xfrm>
            <a:off x="2463800" y="4913313"/>
            <a:ext cx="504825" cy="503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n-US" sz="3200" b="1">
                <a:solidFill>
                  <a:srgbClr val="000000"/>
                </a:solidFill>
                <a:cs typeface="Angsana New" pitchFamily="18" charset="-34"/>
              </a:rPr>
              <a:t>2</a:t>
            </a:r>
            <a:endParaRPr lang="th-TH" sz="32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2590800" y="4876800"/>
            <a:ext cx="3733800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90000"/>
              </a:lnSpc>
            </a:pPr>
            <a:r>
              <a:rPr lang="th-TH" sz="2400" b="1" dirty="0">
                <a:solidFill>
                  <a:srgbClr val="003366"/>
                </a:solidFill>
                <a:cs typeface="+mj-cs"/>
              </a:rPr>
              <a:t>     </a:t>
            </a:r>
            <a:r>
              <a:rPr lang="th-TH" sz="2800" b="1" u="sng" dirty="0" err="1">
                <a:solidFill>
                  <a:srgbClr val="003366"/>
                </a:solidFill>
                <a:cs typeface="+mj-cs"/>
              </a:rPr>
              <a:t>สห</a:t>
            </a:r>
            <a:r>
              <a:rPr lang="th-TH" sz="2800" b="1" u="sng" dirty="0">
                <a:solidFill>
                  <a:srgbClr val="003366"/>
                </a:solidFill>
                <a:cs typeface="+mj-cs"/>
              </a:rPr>
              <a:t>สาขา</a:t>
            </a:r>
            <a:r>
              <a:rPr lang="th-TH" sz="2000" b="1" dirty="0">
                <a:solidFill>
                  <a:srgbClr val="003366"/>
                </a:solidFill>
                <a:cs typeface="+mj-cs"/>
              </a:rPr>
              <a:t>(แกนนำ)</a:t>
            </a:r>
          </a:p>
          <a:p>
            <a:pPr marL="742950" indent="-742950">
              <a:lnSpc>
                <a:spcPct val="90000"/>
              </a:lnSpc>
            </a:pPr>
            <a:r>
              <a:rPr lang="en-US" sz="2000" b="1" dirty="0" smtClean="0">
                <a:solidFill>
                  <a:srgbClr val="003366"/>
                </a:solidFill>
                <a:ea typeface="Tahoma" pitchFamily="34" charset="0"/>
                <a:cs typeface="+mj-cs"/>
              </a:rPr>
              <a:t>	</a:t>
            </a:r>
            <a:r>
              <a:rPr lang="th-TH" sz="2000" b="1" dirty="0" smtClean="0">
                <a:solidFill>
                  <a:srgbClr val="003366"/>
                </a:solidFill>
                <a:ea typeface="Tahoma" pitchFamily="34" charset="0"/>
                <a:cs typeface="+mj-cs"/>
              </a:rPr>
              <a:t>ช่วยกัน</a:t>
            </a:r>
            <a:r>
              <a:rPr lang="th-TH" sz="2000" b="1" dirty="0">
                <a:solidFill>
                  <a:srgbClr val="003366"/>
                </a:solidFill>
                <a:ea typeface="Tahoma" pitchFamily="34" charset="0"/>
                <a:cs typeface="+mj-cs"/>
              </a:rPr>
              <a:t>วิเคราะห์และผลักดันแก้ไขปัญหา</a:t>
            </a:r>
          </a:p>
        </p:txBody>
      </p:sp>
      <p:sp>
        <p:nvSpPr>
          <p:cNvPr id="19480" name="Oval 25"/>
          <p:cNvSpPr>
            <a:spLocks noChangeArrowheads="1"/>
          </p:cNvSpPr>
          <p:nvPr/>
        </p:nvSpPr>
        <p:spPr bwMode="auto">
          <a:xfrm>
            <a:off x="304800" y="1295400"/>
            <a:ext cx="504825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00"/>
                </a:solidFill>
                <a:cs typeface="Angsana New" pitchFamily="18" charset="-34"/>
              </a:rPr>
              <a:t>4</a:t>
            </a:r>
            <a:endParaRPr lang="th-TH" sz="3200" b="1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38200" y="1143000"/>
            <a:ext cx="2455863" cy="972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ส่วนร่วม</a:t>
            </a:r>
            <a:endParaRPr lang="th-TH" sz="2400" b="1" u="sng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>
              <a:lnSpc>
                <a:spcPct val="80000"/>
              </a:lnSpc>
              <a:defRPr/>
            </a:pP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กับ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ชุมชนและผู้เกี่ยวข้อง</a:t>
            </a:r>
          </a:p>
        </p:txBody>
      </p:sp>
      <p:sp>
        <p:nvSpPr>
          <p:cNvPr id="19482" name="Oval 27"/>
          <p:cNvSpPr>
            <a:spLocks noChangeArrowheads="1"/>
          </p:cNvSpPr>
          <p:nvPr/>
        </p:nvSpPr>
        <p:spPr bwMode="auto">
          <a:xfrm>
            <a:off x="304800" y="2743200"/>
            <a:ext cx="504825" cy="503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0000"/>
                </a:solidFill>
                <a:cs typeface="Angsana New" pitchFamily="18" charset="-34"/>
              </a:rPr>
              <a:t>3</a:t>
            </a:r>
            <a:endParaRPr lang="th-TH" sz="32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19484" name="Rectangle 30"/>
          <p:cNvSpPr>
            <a:spLocks noChangeArrowheads="1"/>
          </p:cNvSpPr>
          <p:nvPr/>
        </p:nvSpPr>
        <p:spPr bwMode="auto">
          <a:xfrm>
            <a:off x="5486400" y="1071563"/>
            <a:ext cx="28194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10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   </a:t>
            </a:r>
            <a:r>
              <a:rPr lang="th-TH" sz="2800" b="1" u="sng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สุดคุ้ม</a:t>
            </a:r>
            <a:r>
              <a:rPr lang="th-TH" sz="28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 </a:t>
            </a:r>
            <a:r>
              <a:rPr lang="th-TH" sz="20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เลือกมาตรการที่ได้ผลจริง คุ้มค่า</a:t>
            </a:r>
            <a:endParaRPr lang="th-TH" sz="1200" b="1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9485" name="Oval 27"/>
          <p:cNvSpPr>
            <a:spLocks noChangeArrowheads="1"/>
          </p:cNvSpPr>
          <p:nvPr/>
        </p:nvSpPr>
        <p:spPr bwMode="auto">
          <a:xfrm>
            <a:off x="5027613" y="1162050"/>
            <a:ext cx="504825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0000"/>
                </a:solidFill>
                <a:cs typeface="Angsana New" pitchFamily="18" charset="-34"/>
              </a:rPr>
              <a:t>5</a:t>
            </a:r>
            <a:endParaRPr lang="th-TH" sz="3200" b="1" dirty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2144" y="6400799"/>
            <a:ext cx="6146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400" b="1" dirty="0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ที่มา</a:t>
            </a:r>
            <a:r>
              <a:rPr lang="en-US" sz="1400" b="1" dirty="0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:</a:t>
            </a:r>
            <a:r>
              <a:rPr lang="th-TH" sz="1400" b="1" dirty="0" err="1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นพ.ธ</a:t>
            </a:r>
            <a:r>
              <a:rPr lang="th-TH" sz="1400" b="1" dirty="0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นะพงศ์  </a:t>
            </a:r>
            <a:r>
              <a:rPr lang="th-TH" sz="1400" b="1" dirty="0" err="1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จินวงษ์</a:t>
            </a:r>
            <a:r>
              <a:rPr lang="th-TH" sz="1400" b="1" dirty="0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 ศูนย์วิชาการเพื่อความปลอดภัยทางถนน(</a:t>
            </a:r>
            <a:r>
              <a:rPr lang="th-TH" sz="1400" b="1" dirty="0" err="1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ศวปถ</a:t>
            </a:r>
            <a:r>
              <a:rPr lang="th-TH" sz="1400" b="1" dirty="0">
                <a:solidFill>
                  <a:schemeClr val="accent3">
                    <a:lumMod val="85000"/>
                  </a:schemeClr>
                </a:solidFill>
                <a:latin typeface="+mj-lt"/>
                <a:cs typeface="+mj-cs"/>
              </a:rPr>
              <a:t>.)</a:t>
            </a:r>
            <a:endParaRPr lang="en-US" sz="1400" b="1" dirty="0">
              <a:solidFill>
                <a:schemeClr val="accent3">
                  <a:lumMod val="85000"/>
                </a:schemeClr>
              </a:solidFill>
              <a:latin typeface="+mj-lt"/>
              <a:cs typeface="+mj-cs"/>
            </a:endParaRPr>
          </a:p>
          <a:p>
            <a:pPr>
              <a:defRPr/>
            </a:pPr>
            <a:endParaRPr lang="en-US" sz="1400" b="1" dirty="0">
              <a:solidFill>
                <a:schemeClr val="accent3">
                  <a:lumMod val="8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9487" name="Oval 27"/>
          <p:cNvSpPr>
            <a:spLocks noChangeArrowheads="1"/>
          </p:cNvSpPr>
          <p:nvPr/>
        </p:nvSpPr>
        <p:spPr bwMode="auto">
          <a:xfrm>
            <a:off x="6048375" y="4902200"/>
            <a:ext cx="504825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3200" b="1">
                <a:solidFill>
                  <a:srgbClr val="000000"/>
                </a:solidFill>
                <a:cs typeface="Angsana New" pitchFamily="18" charset="-34"/>
              </a:rPr>
              <a:t>1</a:t>
            </a:r>
            <a:endParaRPr lang="th-TH" sz="3200" b="1">
              <a:solidFill>
                <a:srgbClr val="0000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  <p:bldP spid="19470" grpId="0"/>
      <p:bldP spid="19478" grpId="0" animBg="1"/>
      <p:bldP spid="19479" grpId="0"/>
      <p:bldP spid="19480" grpId="0" animBg="1"/>
      <p:bldP spid="26" grpId="0"/>
      <p:bldP spid="19482" grpId="0" animBg="1"/>
      <p:bldP spid="19484" grpId="0"/>
      <p:bldP spid="19485" grpId="0" animBg="1"/>
      <p:bldP spid="19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36327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แบ่งกลุ่มย่อย</a:t>
            </a:r>
            <a:r>
              <a:rPr lang="en-US" b="1" dirty="0" smtClean="0"/>
              <a:t>…..</a:t>
            </a:r>
            <a:r>
              <a:rPr lang="th-TH" b="1" dirty="0" smtClean="0"/>
              <a:t>รายภาค </a:t>
            </a:r>
            <a:br>
              <a:rPr lang="th-TH" b="1" dirty="0" smtClean="0"/>
            </a:br>
            <a:r>
              <a:rPr lang="th-TH" b="1" dirty="0" smtClean="0"/>
              <a:t>จัดทำแผนความร่วมมือในการขับเคลื่อนงาน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29523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ชม </a:t>
            </a:r>
            <a:r>
              <a:rPr lang="en-US" b="1" dirty="0" smtClean="0"/>
              <a:t>VDO </a:t>
            </a:r>
          </a:p>
          <a:p>
            <a:r>
              <a:rPr lang="th-TH" b="1" dirty="0" smtClean="0"/>
              <a:t>อุบัติเหตุหนุ่ม</a:t>
            </a:r>
            <a:r>
              <a:rPr lang="th-TH" b="1" dirty="0" err="1" smtClean="0"/>
              <a:t>เมาซิ่</a:t>
            </a:r>
            <a:r>
              <a:rPr lang="th-TH" b="1" dirty="0" smtClean="0"/>
              <a:t>งก</a:t>
            </a:r>
            <a:r>
              <a:rPr lang="th-TH" b="1" dirty="0" err="1" smtClean="0"/>
              <a:t>ระบะ</a:t>
            </a:r>
            <a:r>
              <a:rPr lang="th-TH" b="1" dirty="0" smtClean="0"/>
              <a:t>ชนสนั่น</a:t>
            </a:r>
            <a:r>
              <a:rPr lang="en-US" b="1" dirty="0" smtClean="0"/>
              <a:t>: </a:t>
            </a:r>
            <a:r>
              <a:rPr lang="th-TH" b="1" dirty="0" smtClean="0"/>
              <a:t>สี่แยกเมืองจันท์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484784"/>
            <a:ext cx="4248472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ชวนคิด</a:t>
            </a:r>
            <a:r>
              <a:rPr lang="en-US" b="1" dirty="0" smtClean="0"/>
              <a:t>…</a:t>
            </a:r>
            <a:r>
              <a:rPr lang="th-TH" b="1" dirty="0" smtClean="0"/>
              <a:t>ชวนคุย ระดมสมอง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ทำไมปัญหาไม่ได้ถูกแก้ไข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สาเหตุและปัจจัยที่ทำให้เกิด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หากจะแก้ไขโดยใช้กลวิธี </a:t>
            </a:r>
            <a:r>
              <a:rPr lang="en-US" dirty="0" smtClean="0"/>
              <a:t>5 </a:t>
            </a:r>
            <a:r>
              <a:rPr lang="th-TH" dirty="0" smtClean="0"/>
              <a:t>ส </a:t>
            </a:r>
            <a:r>
              <a:rPr lang="en-US" dirty="0" smtClean="0"/>
              <a:t>5 </a:t>
            </a:r>
            <a:r>
              <a:rPr lang="th-TH" dirty="0" smtClean="0"/>
              <a:t>ช และมิติ </a:t>
            </a:r>
            <a:r>
              <a:rPr lang="en-US" dirty="0" smtClean="0"/>
              <a:t>3 </a:t>
            </a:r>
            <a:r>
              <a:rPr lang="th-TH" dirty="0" smtClean="0"/>
              <a:t>เหลี่ยมเขยื้อนภูเขา ต้องทำอย่างไร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เมื่อเห็นข้อมูลอุบัติเหตุ จ.จันทบุรี เราควรวางแผนการทำงานอย่างไร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>
            <a:off x="3491880" y="1988840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ตัวยึดเนื้อหา 3" descr="20160713_13544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4753702"/>
            <a:ext cx="4320480" cy="1843650"/>
          </a:xfrm>
        </p:spPr>
      </p:pic>
      <p:pic>
        <p:nvPicPr>
          <p:cNvPr id="10" name="รูปภาพ 9" descr="20160713_1402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3068960"/>
            <a:ext cx="4032448" cy="2016224"/>
          </a:xfrm>
          <a:prstGeom prst="rect">
            <a:avLst/>
          </a:prstGeom>
        </p:spPr>
      </p:pic>
      <p:pic>
        <p:nvPicPr>
          <p:cNvPr id="11" name="รูปภาพ 10" descr="20160713_135735.jpg"/>
          <p:cNvPicPr>
            <a:picLocks noChangeAspect="1"/>
          </p:cNvPicPr>
          <p:nvPr/>
        </p:nvPicPr>
        <p:blipFill>
          <a:blip r:embed="rId4" cstate="print"/>
          <a:srcRect l="16926" t="33200" r="15350" b="13601"/>
          <a:stretch>
            <a:fillRect/>
          </a:stretch>
        </p:blipFill>
        <p:spPr>
          <a:xfrm>
            <a:off x="323528" y="4725144"/>
            <a:ext cx="4032448" cy="18772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6033864" cy="706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เรื่องเล่า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….</a:t>
            </a:r>
            <a:r>
              <a:rPr lang="th-TH" b="1" dirty="0" smtClean="0">
                <a:solidFill>
                  <a:schemeClr val="tx1"/>
                </a:solidFill>
                <a:cs typeface="+mn-cs"/>
              </a:rPr>
              <a:t>ครอบครัวล่มสลาย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0089"/>
            <a:ext cx="15841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/>
              <a:t>ฟังเรื่องเล่า</a:t>
            </a:r>
            <a:endParaRPr lang="th-T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196753"/>
            <a:ext cx="4680520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</a:rPr>
              <a:t>ชวนคิด</a:t>
            </a:r>
            <a:r>
              <a:rPr lang="en-US" sz="3200" b="1" dirty="0" smtClean="0">
                <a:solidFill>
                  <a:srgbClr val="C00000"/>
                </a:solidFill>
              </a:rPr>
              <a:t>…..</a:t>
            </a:r>
            <a:r>
              <a:rPr lang="th-TH" sz="3200" b="1" dirty="0" smtClean="0">
                <a:solidFill>
                  <a:srgbClr val="C00000"/>
                </a:solidFill>
              </a:rPr>
              <a:t> เช็คความรู้สึก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/>
              <a:t> รู้สึกอย่างไร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/>
              <a:t> ได้อะไรจากเรื่องเล่า ที่จะนำไปเคลื่อนงาน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/>
              <a:t> ความหมายของ </a:t>
            </a:r>
            <a:r>
              <a:rPr lang="th-TH" b="1" dirty="0" err="1" smtClean="0"/>
              <a:t>สห</a:t>
            </a:r>
            <a:r>
              <a:rPr lang="th-TH" b="1" dirty="0" smtClean="0"/>
              <a:t>สาขา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/>
              <a:t> อะไรที่นำไปปรับใช้ได้</a:t>
            </a:r>
          </a:p>
          <a:p>
            <a:pPr>
              <a:buFont typeface="Arial" pitchFamily="34" charset="0"/>
              <a:buChar char="•"/>
            </a:pPr>
            <a:endParaRPr lang="th-TH" b="1" dirty="0"/>
          </a:p>
        </p:txBody>
      </p:sp>
      <p:sp>
        <p:nvSpPr>
          <p:cNvPr id="6" name="ลูกศรขวา 5"/>
          <p:cNvSpPr/>
          <p:nvPr/>
        </p:nvSpPr>
        <p:spPr>
          <a:xfrm>
            <a:off x="2555776" y="1556792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" descr="C:\Users\TOSHIBA\Desktop\DCIM\Camera\20160713_1415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708920"/>
            <a:ext cx="3485569" cy="3528392"/>
          </a:xfrm>
          <a:prstGeom prst="rect">
            <a:avLst/>
          </a:prstGeom>
          <a:noFill/>
        </p:spPr>
      </p:pic>
      <p:pic>
        <p:nvPicPr>
          <p:cNvPr id="8" name="ตัวยึดเนื้อหา 3" descr="20160713_141948.jpg"/>
          <p:cNvPicPr>
            <a:picLocks noChangeAspect="1"/>
          </p:cNvPicPr>
          <p:nvPr/>
        </p:nvPicPr>
        <p:blipFill>
          <a:blip r:embed="rId3" cstate="print"/>
          <a:srcRect t="5147" r="3839"/>
          <a:stretch>
            <a:fillRect/>
          </a:stretch>
        </p:blipFill>
        <p:spPr>
          <a:xfrm>
            <a:off x="4355976" y="4149080"/>
            <a:ext cx="4229550" cy="23467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6004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cs typeface="+mn-cs"/>
              </a:rPr>
              <a:t>สรุป  สิ่งที่ได้เรียนรู้</a:t>
            </a:r>
            <a:endParaRPr lang="th-TH" b="1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244827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เรียนรู้การฟัง  เขียน  สื่อสาร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124744"/>
            <a:ext cx="273630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ผ่านเนื้อหา และกระบวนการ(</a:t>
            </a:r>
            <a:r>
              <a:rPr lang="en-US" b="1" dirty="0" smtClean="0"/>
              <a:t>VDO+</a:t>
            </a:r>
            <a:r>
              <a:rPr lang="th-TH" b="1" dirty="0" smtClean="0"/>
              <a:t>เรื่องเล่า)</a:t>
            </a:r>
            <a:endParaRPr lang="th-TH" b="1" dirty="0"/>
          </a:p>
        </p:txBody>
      </p:sp>
      <p:sp>
        <p:nvSpPr>
          <p:cNvPr id="6" name="ลูกศรขวา 5"/>
          <p:cNvSpPr/>
          <p:nvPr/>
        </p:nvSpPr>
        <p:spPr>
          <a:xfrm>
            <a:off x="2915816" y="1340768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308304" y="332656"/>
            <a:ext cx="16561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/>
              <a:t>กลยุทธ์/แนวคิด</a:t>
            </a:r>
          </a:p>
          <a:p>
            <a:r>
              <a:rPr lang="th-TH" sz="2400" b="1" dirty="0" smtClean="0"/>
              <a:t>สามเหลี่ยมเขยื้อนภูเขา</a:t>
            </a:r>
            <a:r>
              <a:rPr lang="en-US" sz="2400" b="1" dirty="0" smtClean="0"/>
              <a:t>+ </a:t>
            </a:r>
          </a:p>
          <a:p>
            <a:r>
              <a:rPr lang="en-US" sz="2400" b="1" dirty="0" smtClean="0"/>
              <a:t>5</a:t>
            </a:r>
            <a:r>
              <a:rPr lang="th-TH" sz="2400" b="1" dirty="0" smtClean="0"/>
              <a:t>ส</a:t>
            </a:r>
            <a:r>
              <a:rPr lang="en-US" sz="2400" b="1" dirty="0" smtClean="0"/>
              <a:t>+5</a:t>
            </a:r>
            <a:r>
              <a:rPr lang="th-TH" sz="2400" b="1" dirty="0" smtClean="0"/>
              <a:t>ช</a:t>
            </a:r>
            <a:endParaRPr lang="th-TH" sz="2400" b="1" dirty="0"/>
          </a:p>
        </p:txBody>
      </p:sp>
      <p:sp>
        <p:nvSpPr>
          <p:cNvPr id="9" name="ลูกศรลง 8"/>
          <p:cNvSpPr/>
          <p:nvPr/>
        </p:nvSpPr>
        <p:spPr>
          <a:xfrm rot="1978830">
            <a:off x="6576277" y="408222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923928" y="3212976"/>
            <a:ext cx="26642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ความรู้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นำไปปรับใช้ในจังหวัดตนเอง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932040" y="2564904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ตัวยึดเนื้อหา 6" descr="20160713_14371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2276872"/>
            <a:ext cx="2907376" cy="1842715"/>
          </a:xfrm>
        </p:spPr>
      </p:pic>
      <p:pic>
        <p:nvPicPr>
          <p:cNvPr id="13" name="รูปภาพ 12" descr="20160713_1533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6712240" y="2412878"/>
            <a:ext cx="2209596" cy="1610515"/>
          </a:xfrm>
          <a:prstGeom prst="rect">
            <a:avLst/>
          </a:prstGeom>
        </p:spPr>
      </p:pic>
      <p:pic>
        <p:nvPicPr>
          <p:cNvPr id="14" name="รูปภาพ 13" descr="20160713_1522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4293096"/>
            <a:ext cx="3528392" cy="1995686"/>
          </a:xfrm>
          <a:prstGeom prst="rect">
            <a:avLst/>
          </a:prstGeom>
        </p:spPr>
      </p:pic>
      <p:pic>
        <p:nvPicPr>
          <p:cNvPr id="15" name="รูปภาพ 14" descr="20160713_152454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 rot="5400000">
            <a:off x="6767559" y="4692489"/>
            <a:ext cx="2153571" cy="1761692"/>
          </a:xfrm>
          <a:prstGeom prst="rect">
            <a:avLst/>
          </a:prstGeom>
        </p:spPr>
      </p:pic>
      <p:pic>
        <p:nvPicPr>
          <p:cNvPr id="16" name="รูปภาพ 15" descr="20160713_15242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23928" y="4869160"/>
            <a:ext cx="2952328" cy="171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ยึดเนื้อหา 3" descr="powerpoint background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460" cy="6858000"/>
          </a:xfr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พิธีเปิดและบรรยายพิเศษ </a:t>
            </a:r>
            <a:b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“ทิศทางการขับเคลื่อนงานความปลอดภัยทางถนน”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3968" y="1598023"/>
            <a:ext cx="446449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กล่าวต้อนรับ แล้วบอกเราว่า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H SarabunPSK" pitchFamily="34" charset="-34"/>
              </a:rPr>
              <a:t>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คนไทย  เสียชีวิตจากอุบัติเหตุจราจร ติดอันดับ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รองจากโรคมะเร็ง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การทำงานด้านป้องกันอุบัติเหตุเริ่มมีสัญญาณที่ดี เพราะมีการขับเคลื่อนงานร่วมกันจาก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สห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สาขาวิชาชีพ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b="1" baseline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baseline="0" dirty="0" smtClean="0">
                <a:latin typeface="TH SarabunPSK" pitchFamily="34" charset="-34"/>
                <a:cs typeface="TH SarabunPSK" pitchFamily="34" charset="-34"/>
              </a:rPr>
              <a:t>ขอให้เราช่วยกันถักทอ เชื่อม สานพลังการทำงานร่วมกัน เพื่อให้คนไทยตายลดลง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“ขอเปิดประชุมแบบสบายๆ”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1" name="Picture 1" descr="C:\Users\TOSHIBA\Downloads\1 หมอวี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95536" y="2204864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C:\Users\TOSHIBA\Pictures\background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5" name="ตัวยึดเนื้อหา 10"/>
          <p:cNvSpPr txBox="1">
            <a:spLocks/>
          </p:cNvSpPr>
          <p:nvPr/>
        </p:nvSpPr>
        <p:spPr>
          <a:xfrm>
            <a:off x="323528" y="1988840"/>
            <a:ext cx="8568952" cy="40324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บรรยากาศ  ความรู้สึก ภาพรวมในห้องของภาคเรา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สิ่งที่ได้เรียนรู้  มุมมอง ต่อการทำกิจกรรม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เมื่อวานกับเพื่อนๆ ในกลุ่ม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66800" y="427038"/>
            <a:ext cx="4873352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</a:rPr>
              <a:t>เล่าสู่กันฟัง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</a:rPr>
              <a:t>….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ตัวยึดเนื้อหา 7" descr="20906_10577_140205233628_K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346646"/>
            <a:ext cx="7772400" cy="77809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C00000"/>
                </a:solidFill>
              </a:rPr>
              <a:t>เสวนา “สานพลังภาคี เพื่อความปลอดภัยทางถนน”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221088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ผอ.</a:t>
            </a:r>
            <a:r>
              <a:rPr lang="th-TH" sz="3200" b="1" dirty="0" err="1" smtClean="0">
                <a:cs typeface="+mj-cs"/>
              </a:rPr>
              <a:t>จุมพฎ</a:t>
            </a:r>
            <a:r>
              <a:rPr lang="th-TH" sz="3200" b="1" dirty="0" smtClean="0">
                <a:cs typeface="+mj-cs"/>
              </a:rPr>
              <a:t>  </a:t>
            </a:r>
            <a:r>
              <a:rPr lang="th-TH" sz="3200" b="1" dirty="0" err="1" smtClean="0">
                <a:cs typeface="+mj-cs"/>
              </a:rPr>
              <a:t>วรรณ</a:t>
            </a:r>
            <a:r>
              <a:rPr lang="th-TH" sz="3200" b="1" dirty="0" smtClean="0">
                <a:cs typeface="+mj-cs"/>
              </a:rPr>
              <a:t>ฉัตรสิริ</a:t>
            </a:r>
          </a:p>
          <a:p>
            <a:r>
              <a:rPr lang="th-TH" sz="3200" b="1" dirty="0" smtClean="0">
                <a:cs typeface="+mj-cs"/>
              </a:rPr>
              <a:t>กรมป้องกันและบรรเทาสาธารณภัย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นพ. วิทยา  ชาติบัญชาชัย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+mj-cs"/>
              </a:rPr>
              <a:t>ประธาน สอจร.</a:t>
            </a:r>
          </a:p>
        </p:txBody>
      </p:sp>
      <p:pic>
        <p:nvPicPr>
          <p:cNvPr id="11" name="Picture 2" descr="C:\Users\TOSHIBA\Downloads\7 สาน.jpg"/>
          <p:cNvPicPr>
            <a:picLocks noChangeAspect="1" noChangeArrowheads="1"/>
          </p:cNvPicPr>
          <p:nvPr/>
        </p:nvPicPr>
        <p:blipFill>
          <a:blip r:embed="rId3" cstate="print"/>
          <a:srcRect t="30585"/>
          <a:stretch>
            <a:fillRect/>
          </a:stretch>
        </p:blipFill>
        <p:spPr bwMode="auto">
          <a:xfrm>
            <a:off x="1475656" y="1268760"/>
            <a:ext cx="5490531" cy="23371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7984" y="414908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cs typeface="+mj-cs"/>
              </a:rPr>
              <a:t>นพ.อนุรักษ์  อมรเพชรสถาพร</a:t>
            </a:r>
          </a:p>
          <a:p>
            <a:r>
              <a:rPr lang="th-TH" sz="3200" b="1" dirty="0" smtClean="0">
                <a:cs typeface="+mj-cs"/>
              </a:rPr>
              <a:t>ผอ.สำนักสาธารณสุขฉุกเฉิน</a:t>
            </a:r>
          </a:p>
          <a:p>
            <a:endParaRPr lang="th-TH" sz="3200" b="1" dirty="0">
              <a:solidFill>
                <a:srgbClr val="C00000"/>
              </a:solidFill>
              <a:cs typeface="+mj-cs"/>
            </a:endParaRPr>
          </a:p>
          <a:p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ชวนคุยโดย</a:t>
            </a:r>
            <a:r>
              <a:rPr lang="en-US" sz="3200" b="1" dirty="0" smtClean="0">
                <a:solidFill>
                  <a:srgbClr val="C00000"/>
                </a:solidFill>
                <a:cs typeface="+mj-cs"/>
              </a:rPr>
              <a:t>.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นพ. </a:t>
            </a:r>
            <a:r>
              <a:rPr lang="th-TH" sz="3200" b="1" dirty="0" err="1" smtClean="0">
                <a:solidFill>
                  <a:srgbClr val="C00000"/>
                </a:solidFill>
                <a:cs typeface="+mj-cs"/>
              </a:rPr>
              <a:t>ธนะ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พงศ์ </a:t>
            </a:r>
            <a:r>
              <a:rPr lang="th-TH" sz="3200" b="1" dirty="0" err="1" smtClean="0">
                <a:solidFill>
                  <a:srgbClr val="C00000"/>
                </a:solidFill>
                <a:cs typeface="+mj-cs"/>
              </a:rPr>
              <a:t>จินวงษ์</a:t>
            </a:r>
            <a:endParaRPr lang="th-TH" sz="3200" b="1" dirty="0" smtClean="0">
              <a:solidFill>
                <a:srgbClr val="C00000"/>
              </a:solidFill>
              <a:cs typeface="+mj-cs"/>
            </a:endParaRPr>
          </a:p>
          <a:p>
            <a:endParaRPr lang="th-TH" sz="3200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16606" t="18756" r="13997" b="13514"/>
          <a:stretch>
            <a:fillRect/>
          </a:stretch>
        </p:blipFill>
        <p:spPr bwMode="auto">
          <a:xfrm>
            <a:off x="1259632" y="1412776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OSHIBA\Downloads\dr j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188640"/>
            <a:ext cx="1512168" cy="21005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26064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ก่อนเสวนา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r>
              <a:rPr lang="th-TH" b="1" dirty="0" err="1" smtClean="0">
                <a:solidFill>
                  <a:srgbClr val="C00000"/>
                </a:solidFill>
              </a:rPr>
              <a:t>นพ.ธ</a:t>
            </a:r>
            <a:r>
              <a:rPr lang="th-TH" b="1" dirty="0" smtClean="0">
                <a:solidFill>
                  <a:srgbClr val="C00000"/>
                </a:solidFill>
              </a:rPr>
              <a:t>นะพงศ์ </a:t>
            </a:r>
            <a:r>
              <a:rPr lang="th-TH" b="1" dirty="0" err="1" smtClean="0">
                <a:solidFill>
                  <a:srgbClr val="C00000"/>
                </a:solidFill>
              </a:rPr>
              <a:t>จินวงษ์</a:t>
            </a:r>
            <a:r>
              <a:rPr lang="th-TH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th-TH" dirty="0" smtClean="0"/>
              <a:t>ชี้ให้เห็นการเชื่อมประสานการทำงาน หน่วยงานที่ </a:t>
            </a:r>
            <a:r>
              <a:rPr lang="th-TH" dirty="0" err="1" smtClean="0"/>
              <a:t>สสส.</a:t>
            </a:r>
            <a:r>
              <a:rPr lang="th-TH" dirty="0" smtClean="0"/>
              <a:t>สนับสนุน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794" t="17714" r="2184" b="13514"/>
          <a:stretch>
            <a:fillRect/>
          </a:stretch>
        </p:blipFill>
        <p:spPr bwMode="auto">
          <a:xfrm>
            <a:off x="179512" y="764704"/>
            <a:ext cx="64807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โครงสร้างการทำงาน </a:t>
            </a:r>
            <a:r>
              <a:rPr lang="en-US" dirty="0" smtClean="0"/>
              <a:t>3 </a:t>
            </a:r>
            <a:r>
              <a:rPr lang="th-TH" dirty="0" smtClean="0"/>
              <a:t>ระดับ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04664"/>
            <a:ext cx="2232248" cy="6124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หัวใจสำคัญ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th-TH" dirty="0" smtClean="0"/>
              <a:t>จุดอำนวยการควรวางกลยุทธ์และนำข้อมูลมาคุยกัน </a:t>
            </a:r>
            <a:endParaRPr lang="en-US" dirty="0" smtClean="0"/>
          </a:p>
          <a:p>
            <a:r>
              <a:rPr lang="th-TH" dirty="0" smtClean="0"/>
              <a:t>โดยใช้ข้อมูลเชิงปริมาณ และเชิงคุณภาพ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กลยุทธ์การทำงานให้ผู้ปฎิบัตินำไปใช้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อย่าปล่อยให้ผู้ปฎิบัติดำเนินงานโดยลำพัง โดยไม่มี </a:t>
            </a:r>
            <a:r>
              <a:rPr lang="en-US" dirty="0" smtClean="0"/>
              <a:t>Back up </a:t>
            </a:r>
            <a:r>
              <a:rPr lang="th-TH" dirty="0" smtClean="0"/>
              <a:t>จากฝ่ายอำนวยการ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://foundationhoc.org/wp-content/uploads/2014/04/community5.jpg"/>
          <p:cNvPicPr>
            <a:picLocks noChangeAspect="1" noChangeArrowheads="1"/>
          </p:cNvPicPr>
          <p:nvPr/>
        </p:nvPicPr>
        <p:blipFill>
          <a:blip r:embed="rId2" cstate="print"/>
          <a:srcRect b="14800"/>
          <a:stretch>
            <a:fillRect/>
          </a:stretch>
        </p:blipFill>
        <p:spPr bwMode="auto">
          <a:xfrm>
            <a:off x="7019955" y="3820890"/>
            <a:ext cx="1590645" cy="101757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72066" y="2747280"/>
            <a:ext cx="2071702" cy="135732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6948" y="2323652"/>
            <a:ext cx="2071702" cy="10715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3201" y="3901842"/>
            <a:ext cx="2071702" cy="106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699" y="772890"/>
            <a:ext cx="2071702" cy="117823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6948" y="5421090"/>
            <a:ext cx="2071702" cy="110332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5260990" y="5033296"/>
            <a:ext cx="1739917" cy="738814"/>
          </a:xfrm>
          <a:prstGeom prst="ellipse">
            <a:avLst/>
          </a:prstGeom>
          <a:solidFill>
            <a:srgbClr val="FFC000"/>
          </a:solidFill>
          <a:ln w="38100" algn="ctr">
            <a:solidFill>
              <a:srgbClr val="224B50">
                <a:alpha val="69803"/>
              </a:srgbClr>
            </a:solidFill>
            <a:prstDash val="dashDot"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33400" indent="-533400">
              <a:buFontTx/>
              <a:buChar char="•"/>
            </a:pPr>
            <a:endParaRPr lang="th-TH" sz="1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>
              <a:buFontTx/>
              <a:buChar char="•"/>
            </a:pPr>
            <a:endParaRPr lang="th-TH" sz="1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36"/>
          <p:cNvCxnSpPr>
            <a:cxnSpLocks noChangeShapeType="1"/>
          </p:cNvCxnSpPr>
          <p:nvPr/>
        </p:nvCxnSpPr>
        <p:spPr bwMode="auto">
          <a:xfrm rot="5400000">
            <a:off x="4852025" y="5112040"/>
            <a:ext cx="187200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37"/>
          <p:cNvCxnSpPr>
            <a:cxnSpLocks noChangeShapeType="1"/>
          </p:cNvCxnSpPr>
          <p:nvPr/>
        </p:nvCxnSpPr>
        <p:spPr bwMode="auto">
          <a:xfrm rot="5400000">
            <a:off x="5282238" y="5112040"/>
            <a:ext cx="187200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38"/>
          <p:cNvCxnSpPr>
            <a:cxnSpLocks noChangeShapeType="1"/>
          </p:cNvCxnSpPr>
          <p:nvPr/>
        </p:nvCxnSpPr>
        <p:spPr bwMode="auto">
          <a:xfrm rot="5400000">
            <a:off x="5714038" y="5112040"/>
            <a:ext cx="187200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39"/>
          <p:cNvCxnSpPr>
            <a:cxnSpLocks noChangeShapeType="1"/>
          </p:cNvCxnSpPr>
          <p:nvPr/>
        </p:nvCxnSpPr>
        <p:spPr bwMode="auto">
          <a:xfrm flipV="1">
            <a:off x="4572000" y="5358760"/>
            <a:ext cx="2786082" cy="1"/>
          </a:xfrm>
          <a:prstGeom prst="straightConnector1">
            <a:avLst/>
          </a:prstGeom>
          <a:noFill/>
          <a:ln w="57150" algn="ctr">
            <a:solidFill>
              <a:srgbClr val="339933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6858000" y="2777426"/>
            <a:ext cx="2376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ภาครัฐ  เอกชน</a:t>
            </a:r>
          </a:p>
          <a:p>
            <a:pPr algn="ctr"/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สถานประกอบการ</a:t>
            </a:r>
          </a:p>
          <a:p>
            <a:pPr algn="ctr"/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ท้องถิ่น 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0612" y="1024826"/>
            <a:ext cx="2064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รัฐบาล</a:t>
            </a:r>
          </a:p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</a:p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</a:t>
            </a:r>
            <a:endParaRPr lang="th-TH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0612" y="2525490"/>
            <a:ext cx="2062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ศูนย์อำนวยการความปลอดภัยทางถนน (ศปถ.)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6028" y="407282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ศูนย์อำนวยการความปลอดภัยทางถนนจังหวัด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505652" y="3640631"/>
            <a:ext cx="365760" cy="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45687" y="5055330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00332" y="564671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2616948" y="5935380"/>
            <a:ext cx="2107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อำเภอ/ตำบล/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10200" y="772890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รัฐบาล พลเอก ประยุทธ์ จันทร์โอชา</a:t>
            </a:r>
          </a:p>
          <a:p>
            <a:pPr algn="ctr"/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5.4  </a:t>
            </a:r>
            <a:r>
              <a:rPr lang="en-US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ป้องกันและแก้ไขปัญหาการ</a:t>
            </a:r>
            <a:b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เกิดอุบัติเหตุในการจราจร อันนำไปสู่</a:t>
            </a:r>
            <a:b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การบาดเจ็บและเสียชีวิตโดยการร่วมมือระหว่างฝ่าย</a:t>
            </a: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ต่างๆ ใน</a:t>
            </a:r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การตรวจจับเพื่อ  </a:t>
            </a:r>
            <a:b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ป้องกันการรายงาน และการดูแลผู้บาดเจ็บ</a:t>
            </a:r>
            <a:r>
              <a:rPr lang="en-US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8218" y="3020540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33400" algn="ctr">
              <a:defRPr/>
            </a:pPr>
            <a:r>
              <a:rPr lang="th-TH" sz="1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</a:p>
          <a:p>
            <a:pPr indent="-533400" algn="ctr">
              <a:defRPr/>
            </a:pPr>
            <a:r>
              <a:rPr lang="th-TH" sz="1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</a:p>
          <a:p>
            <a:pPr indent="-533400" algn="ctr">
              <a:defRPr/>
            </a:pPr>
            <a:r>
              <a:rPr lang="th-TH" sz="1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ภาคีต่างๆ</a:t>
            </a:r>
          </a:p>
        </p:txBody>
      </p:sp>
      <p:pic>
        <p:nvPicPr>
          <p:cNvPr id="47" name="Picture 5" descr="Record Number of IBM i User Community Applicants Awarded Funding from Maxava i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91" y="5890552"/>
            <a:ext cx="833353" cy="749738"/>
          </a:xfrm>
          <a:prstGeom prst="rect">
            <a:avLst/>
          </a:prstGeom>
          <a:noFill/>
        </p:spPr>
      </p:pic>
      <p:sp>
        <p:nvSpPr>
          <p:cNvPr id="48" name="TextBox 44"/>
          <p:cNvSpPr txBox="1">
            <a:spLocks noChangeArrowheads="1"/>
          </p:cNvSpPr>
          <p:nvPr/>
        </p:nvSpPr>
        <p:spPr bwMode="auto">
          <a:xfrm>
            <a:off x="7223628" y="4819012"/>
            <a:ext cx="20716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</a:t>
            </a:r>
            <a:b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ลดอุบัติเหตุ</a:t>
            </a:r>
            <a:b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ทางถนน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3544533" y="2110889"/>
            <a:ext cx="288000" cy="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9" descr="https://encrypted-tbn3.gstatic.com/images?q=tbn:ANd9GcQXozkf-d0Opj7HhT_XBReF0R9dUGIJfUp7ucQt7NJvfmJlVksvUg"/>
          <p:cNvPicPr>
            <a:picLocks noChangeAspect="1" noChangeArrowheads="1"/>
          </p:cNvPicPr>
          <p:nvPr/>
        </p:nvPicPr>
        <p:blipFill>
          <a:blip r:embed="rId4" cstate="print"/>
          <a:srcRect b="23076"/>
          <a:stretch>
            <a:fillRect/>
          </a:stretch>
        </p:blipFill>
        <p:spPr bwMode="auto">
          <a:xfrm>
            <a:off x="6786579" y="5755632"/>
            <a:ext cx="2286016" cy="849300"/>
          </a:xfrm>
          <a:prstGeom prst="rect">
            <a:avLst/>
          </a:prstGeom>
          <a:noFill/>
        </p:spPr>
      </p:pic>
      <p:sp>
        <p:nvSpPr>
          <p:cNvPr id="62" name="Circular Arrow 61"/>
          <p:cNvSpPr/>
          <p:nvPr/>
        </p:nvSpPr>
        <p:spPr>
          <a:xfrm rot="3753194">
            <a:off x="4217010" y="1764049"/>
            <a:ext cx="1612988" cy="1349178"/>
          </a:xfrm>
          <a:prstGeom prst="circularArrow">
            <a:avLst>
              <a:gd name="adj1" fmla="val 0"/>
              <a:gd name="adj2" fmla="val 530526"/>
              <a:gd name="adj3" fmla="val 18919802"/>
              <a:gd name="adj4" fmla="val 10868729"/>
              <a:gd name="adj5" fmla="val 9178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51"/>
          <p:cNvGrpSpPr/>
          <p:nvPr/>
        </p:nvGrpSpPr>
        <p:grpSpPr>
          <a:xfrm>
            <a:off x="-1044624" y="2241807"/>
            <a:ext cx="3505200" cy="2915385"/>
            <a:chOff x="1905000" y="1332895"/>
            <a:chExt cx="3505200" cy="3003511"/>
          </a:xfrm>
        </p:grpSpPr>
        <p:graphicFrame>
          <p:nvGraphicFramePr>
            <p:cNvPr id="53" name="Diagram 52"/>
            <p:cNvGraphicFramePr/>
            <p:nvPr>
              <p:extLst>
                <p:ext uri="{D42A27DB-BD31-4B8C-83A1-F6EECF244321}">
                  <p14:modId xmlns="" xmlns:p14="http://schemas.microsoft.com/office/powerpoint/2010/main" val="147655722"/>
                </p:ext>
              </p:extLst>
            </p:nvPr>
          </p:nvGraphicFramePr>
          <p:xfrm>
            <a:off x="3994299" y="2720165"/>
            <a:ext cx="1371600" cy="152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54" name="Diagram 53"/>
            <p:cNvGraphicFramePr/>
            <p:nvPr>
              <p:extLst>
                <p:ext uri="{D42A27DB-BD31-4B8C-83A1-F6EECF244321}">
                  <p14:modId xmlns="" xmlns:p14="http://schemas.microsoft.com/office/powerpoint/2010/main" val="2698027448"/>
                </p:ext>
              </p:extLst>
            </p:nvPr>
          </p:nvGraphicFramePr>
          <p:xfrm>
            <a:off x="1905000" y="1332895"/>
            <a:ext cx="3505200" cy="27819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="" xmlns:p14="http://schemas.microsoft.com/office/powerpoint/2010/main" val="3973996936"/>
                </p:ext>
              </p:extLst>
            </p:nvPr>
          </p:nvGraphicFramePr>
          <p:xfrm>
            <a:off x="3292909" y="3430707"/>
            <a:ext cx="938737" cy="9056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aphicFrame>
          <p:nvGraphicFramePr>
            <p:cNvPr id="56" name="Diagram 55"/>
            <p:cNvGraphicFramePr/>
            <p:nvPr>
              <p:extLst>
                <p:ext uri="{D42A27DB-BD31-4B8C-83A1-F6EECF244321}">
                  <p14:modId xmlns="" xmlns:p14="http://schemas.microsoft.com/office/powerpoint/2010/main" val="1116730690"/>
                </p:ext>
              </p:extLst>
            </p:nvPr>
          </p:nvGraphicFramePr>
          <p:xfrm>
            <a:off x="3407734" y="3579631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graphicFrame>
          <p:nvGraphicFramePr>
            <p:cNvPr id="57" name="Diagram 56"/>
            <p:cNvGraphicFramePr/>
            <p:nvPr>
              <p:extLst>
                <p:ext uri="{D42A27DB-BD31-4B8C-83A1-F6EECF244321}">
                  <p14:modId xmlns="" xmlns:p14="http://schemas.microsoft.com/office/powerpoint/2010/main" val="2043521175"/>
                </p:ext>
              </p:extLst>
            </p:nvPr>
          </p:nvGraphicFramePr>
          <p:xfrm>
            <a:off x="4116569" y="2112334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="" xmlns:p14="http://schemas.microsoft.com/office/powerpoint/2010/main" val="3996015431"/>
                </p:ext>
              </p:extLst>
            </p:nvPr>
          </p:nvGraphicFramePr>
          <p:xfrm>
            <a:off x="3265967" y="2624468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0" r:lo="rId31" r:qs="rId32" r:cs="rId33"/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>
              <a:off x="4019550" y="2089150"/>
              <a:ext cx="914400" cy="760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400" b="1" kern="0" dirty="0">
                  <a:solidFill>
                    <a:srgbClr val="4BACC6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ภาค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400" b="1" kern="0" dirty="0">
                  <a:solidFill>
                    <a:srgbClr val="4BACC6">
                      <a:lumMod val="50000"/>
                    </a:srgbClr>
                  </a:solidFill>
                  <a:latin typeface="Tahoma" pitchFamily="34" charset="0"/>
                  <a:cs typeface="Tahoma" pitchFamily="34" charset="0"/>
                </a:rPr>
                <a:t>เอกชน</a:t>
              </a:r>
              <a:endParaRPr lang="en-US" sz="1400" b="1" kern="0" dirty="0">
                <a:solidFill>
                  <a:srgbClr val="4BACC6">
                    <a:lumMod val="50000"/>
                  </a:srgbClr>
                </a:solidFill>
                <a:latin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400" kern="0" dirty="0">
                <a:solidFill>
                  <a:srgbClr val="4BACC6">
                    <a:lumMod val="50000"/>
                  </a:srgb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2971800" y="2738735"/>
              <a:ext cx="1447800" cy="47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200" b="1" kern="0" dirty="0">
                  <a:solidFill>
                    <a:sysClr val="windowText" lastClr="000000"/>
                  </a:solidFill>
                  <a:latin typeface="Arial" pitchFamily="34" charset="0"/>
                  <a:cs typeface="Tahoma" pitchFamily="34" charset="0"/>
                </a:rPr>
                <a:t>องค์ความรู้และนวัตกรรม</a:t>
              </a:r>
              <a:endParaRPr lang="en-US" sz="1200" b="1" kern="0" dirty="0">
                <a:solidFill>
                  <a:sysClr val="windowText" lastClr="000000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87725" y="3719513"/>
              <a:ext cx="771365" cy="317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400" b="1" kern="0" dirty="0">
                  <a:solidFill>
                    <a:srgbClr val="9BBB59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ท้องถิ่น</a:t>
              </a:r>
              <a:endParaRPr lang="en-US" sz="1400" b="1" kern="0" dirty="0">
                <a:solidFill>
                  <a:srgbClr val="9BBB5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Circular Arrow 62"/>
            <p:cNvSpPr/>
            <p:nvPr/>
          </p:nvSpPr>
          <p:spPr>
            <a:xfrm rot="21074035">
              <a:off x="2934005" y="2165350"/>
              <a:ext cx="1533525" cy="153352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9135886"/>
                <a:gd name="adj5" fmla="val 6981"/>
              </a:avLst>
            </a:prstGeom>
            <a:solidFill>
              <a:srgbClr val="5767B4"/>
            </a:solidFill>
            <a:ln>
              <a:noFill/>
            </a:ln>
            <a:effectLst/>
          </p:spPr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38670"/>
            <a:ext cx="2133600" cy="365125"/>
          </a:xfrm>
        </p:spPr>
        <p:txBody>
          <a:bodyPr/>
          <a:lstStyle/>
          <a:p>
            <a:fld id="{4BB4D74C-33B3-4592-97A5-64A3E2E2EE6D}" type="slidenum">
              <a:rPr lang="th-TH" sz="140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th-TH" sz="140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10462" y="8958"/>
            <a:ext cx="9154461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กลไกการขับเคลื่อนนโยบายด้านความปลอดภัยทางถนน</a:t>
            </a:r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5344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F768A-A0DF-4C8B-9C35-0C0980734ECD}" type="slidenum">
              <a:rPr lang="th-TH" sz="11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th-TH" sz="11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ตัวยึดเนื้อหา 3" descr="S__16285725.jpg"/>
          <p:cNvPicPr>
            <a:picLocks noGrp="1" noChangeAspect="1"/>
          </p:cNvPicPr>
          <p:nvPr>
            <p:ph sz="quarter" idx="1"/>
          </p:nvPr>
        </p:nvPicPr>
        <p:blipFill>
          <a:blip r:embed="rId35" cstate="print"/>
          <a:srcRect l="15845" t="10000" r="18425" b="16667"/>
          <a:stretch>
            <a:fillRect/>
          </a:stretch>
        </p:blipFill>
        <p:spPr>
          <a:xfrm>
            <a:off x="179512" y="692696"/>
            <a:ext cx="1305963" cy="1512168"/>
          </a:xfrm>
        </p:spPr>
      </p:pic>
    </p:spTree>
    <p:extLst>
      <p:ext uri="{BB962C8B-B14F-4D97-AF65-F5344CB8AC3E}">
        <p14:creationId xmlns="" xmlns:p14="http://schemas.microsoft.com/office/powerpoint/2010/main" val="421071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4918" y="-27384"/>
            <a:ext cx="8911578" cy="425669"/>
          </a:xfrm>
          <a:prstGeom prst="rect">
            <a:avLst/>
          </a:prstGeom>
          <a:solidFill>
            <a:srgbClr val="C3F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1407053629"/>
              </p:ext>
            </p:extLst>
          </p:nvPr>
        </p:nvGraphicFramePr>
        <p:xfrm>
          <a:off x="329861" y="671914"/>
          <a:ext cx="9072626" cy="588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0055" y="457201"/>
            <a:ext cx="8915400" cy="63462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392"/>
            <a:ext cx="8229600" cy="557064"/>
          </a:xfrm>
        </p:spPr>
        <p:txBody>
          <a:bodyPr>
            <a:normAutofit/>
          </a:bodyPr>
          <a:lstStyle/>
          <a:p>
            <a:pPr lvl="0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ดำเนินการป้องกันและลดอุบัติเหตุทาง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ถนนตลอดทั้งปี</a:t>
            </a:r>
            <a:endParaRPr lang="th-TH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21" t="36508" r="24057" b="42925"/>
          <a:stretch/>
        </p:blipFill>
        <p:spPr bwMode="auto">
          <a:xfrm>
            <a:off x="93877" y="5201780"/>
            <a:ext cx="4574031" cy="152149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938" y="4940337"/>
            <a:ext cx="2374405" cy="30465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316" y="4912396"/>
            <a:ext cx="261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กลไกการดำเนินการ</a:t>
            </a:r>
            <a:endParaRPr lang="en-US" sz="14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1966" y="6383428"/>
            <a:ext cx="180089" cy="398372"/>
          </a:xfrm>
          <a:prstGeom prst="chevron">
            <a:avLst/>
          </a:prstGeom>
          <a:solidFill>
            <a:srgbClr val="CC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12834" y="6378603"/>
            <a:ext cx="180089" cy="398372"/>
          </a:xfrm>
          <a:prstGeom prst="chevron">
            <a:avLst/>
          </a:prstGeom>
          <a:solidFill>
            <a:srgbClr val="CC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340138" y="6252674"/>
            <a:ext cx="327770" cy="403148"/>
            <a:chOff x="-1295400" y="2177844"/>
            <a:chExt cx="338243" cy="407278"/>
          </a:xfrm>
          <a:solidFill>
            <a:srgbClr val="CC00FF"/>
          </a:solidFill>
        </p:grpSpPr>
        <p:sp>
          <p:nvSpPr>
            <p:cNvPr id="13" name="Chevron 12"/>
            <p:cNvSpPr/>
            <p:nvPr/>
          </p:nvSpPr>
          <p:spPr>
            <a:xfrm>
              <a:off x="-1295400" y="2182669"/>
              <a:ext cx="185843" cy="402453"/>
            </a:xfrm>
            <a:prstGeom prst="chevron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-1143000" y="2177844"/>
              <a:ext cx="185843" cy="402453"/>
            </a:xfrm>
            <a:prstGeom prst="chevron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88024" y="5229200"/>
            <a:ext cx="218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การติดตามประเมินผล</a:t>
            </a:r>
            <a:endParaRPr lang="th-TH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399" y="5615708"/>
            <a:ext cx="4281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ศปถ.จังหวัด/กทม. แต่งตั้งคณะทำงาน ติดตามการดำเนินงานในพื้นที่ และ รายงานผลการดำเนินงานต่อ ศปถ. ทุกเดือน</a:t>
            </a:r>
          </a:p>
          <a:p>
            <a:pPr marL="342900" indent="-342900">
              <a:buAutoNum type="arabicPeriod"/>
            </a:pPr>
            <a:r>
              <a:rPr lang="th-TH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คณะกรรมการ/คณะอนุกรรมการที่เกี่ยวข้อง </a:t>
            </a:r>
            <a:br>
              <a:rPr lang="th-TH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มีการประชุมทุกระยะ</a:t>
            </a:r>
          </a:p>
          <a:p>
            <a:pPr marL="342900" indent="-342900">
              <a:buAutoNum type="arabicPeriod"/>
            </a:pPr>
            <a:endParaRPr lang="th-TH" sz="1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11316" y="729342"/>
            <a:ext cx="8213138" cy="152400"/>
          </a:xfrm>
          <a:prstGeom prst="rightArrow">
            <a:avLst/>
          </a:prstGeom>
          <a:solidFill>
            <a:srgbClr val="F4F91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79512" y="404664"/>
            <a:ext cx="873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การดำเนินงานจะไม่เน้นช่วงเทศกาล แต่จะดำเนินงานตลอดทั้งปี  มี 4 ประเด็นสำคัญ</a:t>
            </a:r>
            <a:endParaRPr lang="th-TH" sz="1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577" y="762000"/>
            <a:ext cx="521223" cy="400110"/>
            <a:chOff x="-1904999" y="3078076"/>
            <a:chExt cx="521223" cy="400110"/>
          </a:xfrm>
        </p:grpSpPr>
        <p:pic>
          <p:nvPicPr>
            <p:cNvPr id="19" name="Picture 10" descr="LB_circle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904999" y="3079750"/>
              <a:ext cx="381000" cy="3804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1900083" y="3078076"/>
              <a:ext cx="5163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000" dirty="0"/>
            </a:p>
          </p:txBody>
        </p:sp>
      </p:grpSp>
      <p:grpSp>
        <p:nvGrpSpPr>
          <p:cNvPr id="12" name="Group 21"/>
          <p:cNvGrpSpPr/>
          <p:nvPr/>
        </p:nvGrpSpPr>
        <p:grpSpPr>
          <a:xfrm>
            <a:off x="2298177" y="762000"/>
            <a:ext cx="521223" cy="400110"/>
            <a:chOff x="-1904999" y="3078076"/>
            <a:chExt cx="521223" cy="400110"/>
          </a:xfrm>
        </p:grpSpPr>
        <p:pic>
          <p:nvPicPr>
            <p:cNvPr id="23" name="Picture 10" descr="LB_circle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904999" y="3079750"/>
              <a:ext cx="381000" cy="3804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-1900083" y="3078076"/>
              <a:ext cx="5163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2000" dirty="0"/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4356126" y="768771"/>
            <a:ext cx="521223" cy="400110"/>
            <a:chOff x="-1904999" y="3078076"/>
            <a:chExt cx="521223" cy="400110"/>
          </a:xfrm>
        </p:grpSpPr>
        <p:pic>
          <p:nvPicPr>
            <p:cNvPr id="26" name="Picture 10" descr="LB_circle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904999" y="3079750"/>
              <a:ext cx="381000" cy="3804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-1900083" y="3078076"/>
              <a:ext cx="5163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2000" dirty="0"/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6640786" y="783285"/>
            <a:ext cx="521223" cy="400110"/>
            <a:chOff x="-1904999" y="3078076"/>
            <a:chExt cx="521223" cy="400110"/>
          </a:xfrm>
        </p:grpSpPr>
        <p:pic>
          <p:nvPicPr>
            <p:cNvPr id="29" name="Picture 10" descr="LB_circle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904999" y="3079750"/>
              <a:ext cx="381000" cy="3804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-1900083" y="3078076"/>
              <a:ext cx="5163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2000" dirty="0"/>
            </a:p>
          </p:txBody>
        </p:sp>
      </p:grpSp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65125"/>
          </a:xfrm>
        </p:spPr>
        <p:txBody>
          <a:bodyPr/>
          <a:lstStyle/>
          <a:p>
            <a:fld id="{521F768A-A0DF-4C8B-9C35-0C0980734ECD}" type="slidenum">
              <a:rPr lang="th-TH" sz="11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7</a:t>
            </a:fld>
            <a:endParaRPr lang="th-TH" sz="11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8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gray">
          <a:xfrm>
            <a:off x="6740152" y="3759364"/>
            <a:ext cx="2005185" cy="2990892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th-TH" sz="14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2248" y="804447"/>
            <a:ext cx="8498174" cy="338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3809" y="152400"/>
            <a:ext cx="8469512" cy="533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10" y="168166"/>
            <a:ext cx="8694468" cy="487362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การปรับปรุงแก้ไขกฎหมาย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2057400"/>
            <a:ext cx="8609914" cy="8221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2133603" y="3713736"/>
            <a:ext cx="2177520" cy="1122763"/>
          </a:xfrm>
          <a:prstGeom prst="rect">
            <a:avLst/>
          </a:prstGeom>
          <a:noFill/>
          <a:ln w="6350">
            <a:solidFill>
              <a:srgbClr val="DD4411">
                <a:lumMod val="60000"/>
                <a:lumOff val="4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th-TH" sz="12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2836682" y="2258200"/>
            <a:ext cx="771359" cy="2177522"/>
          </a:xfrm>
          <a:prstGeom prst="chevron">
            <a:avLst>
              <a:gd name="adj" fmla="val 0"/>
            </a:avLst>
          </a:prstGeom>
          <a:solidFill>
            <a:srgbClr val="DD4411">
              <a:lumMod val="20000"/>
              <a:lumOff val="80000"/>
            </a:srgb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07532" tIns="72009" rIns="72009" bIns="72009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en-US" sz="1050" kern="0" dirty="0" err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17984" y="3741888"/>
            <a:ext cx="1923917" cy="3039911"/>
          </a:xfrm>
          <a:prstGeom prst="rect">
            <a:avLst/>
          </a:prstGeom>
          <a:noFill/>
          <a:ln w="6350">
            <a:solidFill>
              <a:srgbClr val="E7E2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th-TH" sz="16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2537" y="2204553"/>
            <a:ext cx="8585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คณะกรรมการศูนย์อำนวยการความปลอดภัยทางถนน ในคราวการประชุมเมื่อวันที่ 19 พ.ค.2559  มีมติเห็นชอบให้มีการพิจารณาแก้ไขกฎหมายที่เกี่ยวข้องกับความปลอดภัยทางถนน 5  ประเด็น ดังนี้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841767"/>
            <a:ext cx="1923916" cy="29084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spc="-7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การกำหนดปริมาณแอลกอฮอล์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ที่เหมาะสม</a:t>
            </a:r>
          </a:p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การเพิ่มบทลงโทษที่รุนแรงมากขึ้น</a:t>
            </a:r>
          </a:p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แนวทางปฏิบัติของกำหนดให้มีมาตรการพักการใช้รถ และเก็บรักษารถเป็นการชั่วคราว</a:t>
            </a:r>
          </a:p>
          <a:p>
            <a:pPr marL="284163" indent="-284163">
              <a:spcBef>
                <a:spcPts val="600"/>
              </a:spcBef>
              <a:buFontTx/>
              <a:buAutoNum type="arabicPeriod"/>
            </a:pP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gray">
          <a:xfrm rot="5400000">
            <a:off x="685178" y="2391378"/>
            <a:ext cx="771360" cy="1929668"/>
          </a:xfrm>
          <a:prstGeom prst="chevron">
            <a:avLst>
              <a:gd name="adj" fmla="val 0"/>
            </a:avLst>
          </a:prstGeom>
          <a:solidFill>
            <a:srgbClr val="FFFF00"/>
          </a:solidFill>
          <a:ln w="6350">
            <a:solidFill>
              <a:srgbClr val="E7E200"/>
            </a:solidFill>
            <a:miter lim="800000"/>
            <a:headEnd/>
            <a:tailEnd/>
          </a:ln>
          <a:effectLst/>
        </p:spPr>
        <p:txBody>
          <a:bodyPr vert="horz" wrap="square" lIns="307532" tIns="72009" rIns="72009" bIns="72009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</a:pPr>
            <a:endParaRPr lang="en-US" sz="1100" kern="0" dirty="0" err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8872" y="3578745"/>
            <a:ext cx="2881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68000" y="3771170"/>
            <a:ext cx="2090628" cy="5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1" y="3733800"/>
            <a:ext cx="228153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กำหนดความเร็วในเขต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เมืองให้เหมาะสม</a:t>
            </a:r>
          </a:p>
          <a:p>
            <a:pPr marL="176213" indent="-176213">
              <a:spcBef>
                <a:spcPts val="600"/>
              </a:spcBef>
              <a:buFontTx/>
              <a:buAutoNum type="arabicPeriod"/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บทลงโทษ</a:t>
            </a:r>
            <a:b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ผู้กระทำ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ผิด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5407" y="2895600"/>
            <a:ext cx="6704215" cy="0"/>
          </a:xfrm>
          <a:prstGeom prst="line">
            <a:avLst/>
          </a:prstGeom>
          <a:noFill/>
          <a:ln w="9525" cap="flat" cmpd="sng" algn="ctr">
            <a:solidFill>
              <a:srgbClr val="AA1133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226760275"/>
              </p:ext>
            </p:extLst>
          </p:nvPr>
        </p:nvGraphicFramePr>
        <p:xfrm>
          <a:off x="175900" y="948154"/>
          <a:ext cx="9435769" cy="109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Rectangle 38"/>
          <p:cNvSpPr/>
          <p:nvPr/>
        </p:nvSpPr>
        <p:spPr>
          <a:xfrm>
            <a:off x="366146" y="762000"/>
            <a:ext cx="862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กระบวนการดำเนินการ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5257800" y="1828800"/>
            <a:ext cx="304800" cy="2286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46" name="Chevron 45"/>
          <p:cNvSpPr/>
          <p:nvPr/>
        </p:nvSpPr>
        <p:spPr bwMode="gray">
          <a:xfrm rot="5400000">
            <a:off x="5147263" y="2354888"/>
            <a:ext cx="771361" cy="2005185"/>
          </a:xfrm>
          <a:prstGeom prst="chevron">
            <a:avLst>
              <a:gd name="adj" fmla="val 0"/>
            </a:avLst>
          </a:prstGeom>
          <a:solidFill>
            <a:srgbClr val="003344">
              <a:lumMod val="25000"/>
              <a:lumOff val="75000"/>
            </a:srgbClr>
          </a:solidFill>
          <a:ln w="63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07532" tIns="72009" rIns="72009" bIns="72009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en-US" sz="1000" kern="0" dirty="0" err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4538402" y="3043080"/>
            <a:ext cx="2090998" cy="5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ใบอนุญาต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ขับ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ขี่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95800" y="3771170"/>
            <a:ext cx="2209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พิ่มความ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เข้มงวด</a:t>
            </a:r>
            <a:b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การออกใบอนุญาต </a:t>
            </a:r>
          </a:p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การพักใช้และเพิกถอนใบอนุญาตขับรถให้ครอบคลุม</a:t>
            </a:r>
            <a:r>
              <a:rPr lang="th-TH" sz="1400" b="1" spc="-6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br>
              <a:rPr lang="th-TH" sz="1400" b="1" spc="-6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spc="-6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ขับ</a:t>
            </a:r>
            <a:r>
              <a:rPr lang="th-TH" sz="1400" b="1" spc="-6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รถส่วนบุคคล </a:t>
            </a:r>
          </a:p>
          <a:p>
            <a:pPr marL="284163" indent="-284163">
              <a:spcBef>
                <a:spcPts val="600"/>
              </a:spcBef>
              <a:buFontTx/>
              <a:buAutoNum type="arabicPeriod"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การเพิ่มโทษเป็นโทษทางอาญา)</a:t>
            </a:r>
          </a:p>
        </p:txBody>
      </p:sp>
      <p:sp>
        <p:nvSpPr>
          <p:cNvPr id="49" name="Rectangle 48"/>
          <p:cNvSpPr/>
          <p:nvPr/>
        </p:nvSpPr>
        <p:spPr bwMode="gray">
          <a:xfrm>
            <a:off x="4530352" y="3681114"/>
            <a:ext cx="2005185" cy="3078795"/>
          </a:xfrm>
          <a:prstGeom prst="rect">
            <a:avLst/>
          </a:prstGeom>
          <a:noFill/>
          <a:ln w="6350">
            <a:solidFill>
              <a:srgbClr val="003344">
                <a:lumMod val="25000"/>
                <a:lumOff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th-TH" sz="14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hevron 27"/>
          <p:cNvSpPr/>
          <p:nvPr/>
        </p:nvSpPr>
        <p:spPr bwMode="gray">
          <a:xfrm rot="5400000">
            <a:off x="7357063" y="2354889"/>
            <a:ext cx="771361" cy="2005185"/>
          </a:xfrm>
          <a:prstGeom prst="chevro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07532" tIns="72009" rIns="72009" bIns="72009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en-US" sz="1000" kern="0" dirty="0" err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705600" y="3027315"/>
            <a:ext cx="2090998" cy="5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รถโดยสารสาธารณะ 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40152" y="3713115"/>
            <a:ext cx="2056446" cy="285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กำหนด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มาตรฐานใน</a:t>
            </a:r>
            <a:r>
              <a:rPr lang="th-TH" sz="1400" b="1" spc="-11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b="1" spc="-11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บังคับให้ผู้ประกอบการ </a:t>
            </a:r>
            <a:br>
              <a:rPr lang="th-TH" sz="1400" b="1" spc="-11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รถโดยสารสาธารณะ ดำเนินการ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ให้เป็นไปตาม มาตรฐานที่กำหนดและ</a:t>
            </a:r>
            <a:r>
              <a:rPr lang="th-TH" sz="1400" b="1" spc="-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ร่วมรับผิดชอบ </a:t>
            </a:r>
            <a:r>
              <a:rPr lang="th-TH" sz="1400" b="1" spc="-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ปรับปรุง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ระบบการเยียวยาเพื่อ คุ้มครอง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b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ความเป็นธรรมกับ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ที่ได้รับผลกระทบ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2133603" y="5659037"/>
            <a:ext cx="2177520" cy="1122763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th-TH" sz="12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hevron 36"/>
          <p:cNvSpPr/>
          <p:nvPr/>
        </p:nvSpPr>
        <p:spPr bwMode="gray">
          <a:xfrm rot="5400000">
            <a:off x="2913629" y="4242667"/>
            <a:ext cx="617465" cy="2177522"/>
          </a:xfrm>
          <a:prstGeom prst="chevron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307532" tIns="72009" rIns="72009" bIns="72009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endParaRPr lang="en-US" sz="1050" kern="0" dirty="0" err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155115" y="5077881"/>
            <a:ext cx="2090628" cy="5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เข็ม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ขัดนิรภัย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801" y="5650073"/>
            <a:ext cx="1979564" cy="109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กำหนดการคาดเข็มขัดนิรภัย 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สำหรับผู้โดยสาร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ด้านหลังในรถโดยสารส่วนบุคคล</a:t>
            </a:r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457200" cy="365125"/>
          </a:xfrm>
        </p:spPr>
        <p:txBody>
          <a:bodyPr/>
          <a:lstStyle/>
          <a:p>
            <a:fld id="{521F768A-A0DF-4C8B-9C35-0C0980734ECD}" type="slidenum">
              <a:rPr lang="th-TH" sz="110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8</a:t>
            </a:fld>
            <a:endParaRPr lang="th-TH" sz="11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3535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เมาแล้วขับ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89560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ขับรถเร็ว</a:t>
            </a:r>
            <a:b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เกินกว่ากฎหมายกำหนด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-1626" y="2910159"/>
            <a:ext cx="413964" cy="411638"/>
            <a:chOff x="-3123636" y="1676399"/>
            <a:chExt cx="460452" cy="457865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-3123636" y="1676399"/>
              <a:ext cx="460452" cy="457865"/>
              <a:chOff x="2161" y="696"/>
              <a:chExt cx="1360" cy="1356"/>
            </a:xfrm>
          </p:grpSpPr>
          <p:grpSp>
            <p:nvGrpSpPr>
              <p:cNvPr id="17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144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3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84780" y="1722566"/>
              <a:ext cx="332142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1800" dirty="0"/>
            </a:p>
          </p:txBody>
        </p:sp>
      </p:grpSp>
      <p:grpSp>
        <p:nvGrpSpPr>
          <p:cNvPr id="18" name="Group 148"/>
          <p:cNvGrpSpPr/>
          <p:nvPr/>
        </p:nvGrpSpPr>
        <p:grpSpPr>
          <a:xfrm>
            <a:off x="2060061" y="2907475"/>
            <a:ext cx="413964" cy="411638"/>
            <a:chOff x="-3123636" y="1676399"/>
            <a:chExt cx="460452" cy="457865"/>
          </a:xfrm>
        </p:grpSpPr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-3123636" y="1676399"/>
              <a:ext cx="460452" cy="457865"/>
              <a:chOff x="2161" y="696"/>
              <a:chExt cx="1360" cy="1356"/>
            </a:xfrm>
          </p:grpSpPr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154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3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-3084780" y="1722566"/>
              <a:ext cx="369441" cy="410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1800" dirty="0"/>
            </a:p>
          </p:txBody>
        </p:sp>
      </p:grpSp>
      <p:grpSp>
        <p:nvGrpSpPr>
          <p:cNvPr id="22" name="Group 158"/>
          <p:cNvGrpSpPr/>
          <p:nvPr/>
        </p:nvGrpSpPr>
        <p:grpSpPr>
          <a:xfrm>
            <a:off x="4435848" y="2919274"/>
            <a:ext cx="413964" cy="411638"/>
            <a:chOff x="-3123636" y="1676399"/>
            <a:chExt cx="460452" cy="457865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-3123636" y="1676399"/>
              <a:ext cx="460452" cy="457865"/>
              <a:chOff x="2161" y="696"/>
              <a:chExt cx="1360" cy="1356"/>
            </a:xfrm>
          </p:grpSpPr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164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3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-3084780" y="1722566"/>
              <a:ext cx="369441" cy="410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1800" dirty="0"/>
            </a:p>
          </p:txBody>
        </p:sp>
      </p:grpSp>
      <p:grpSp>
        <p:nvGrpSpPr>
          <p:cNvPr id="26" name="Group 168"/>
          <p:cNvGrpSpPr/>
          <p:nvPr/>
        </p:nvGrpSpPr>
        <p:grpSpPr>
          <a:xfrm>
            <a:off x="6646567" y="2931964"/>
            <a:ext cx="413964" cy="411638"/>
            <a:chOff x="-3123636" y="1676399"/>
            <a:chExt cx="460452" cy="457865"/>
          </a:xfrm>
        </p:grpSpPr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-3123636" y="1676399"/>
              <a:ext cx="460452" cy="457865"/>
              <a:chOff x="2161" y="696"/>
              <a:chExt cx="1360" cy="1356"/>
            </a:xfrm>
          </p:grpSpPr>
          <p:grpSp>
            <p:nvGrpSpPr>
              <p:cNvPr id="32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174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3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1" name="Rectangle 170"/>
            <p:cNvSpPr/>
            <p:nvPr/>
          </p:nvSpPr>
          <p:spPr>
            <a:xfrm>
              <a:off x="-3084780" y="1722566"/>
              <a:ext cx="369441" cy="410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1800" dirty="0"/>
            </a:p>
          </p:txBody>
        </p:sp>
      </p:grpSp>
      <p:grpSp>
        <p:nvGrpSpPr>
          <p:cNvPr id="33" name="Group 178"/>
          <p:cNvGrpSpPr/>
          <p:nvPr/>
        </p:nvGrpSpPr>
        <p:grpSpPr>
          <a:xfrm>
            <a:off x="2057400" y="4937271"/>
            <a:ext cx="413964" cy="411638"/>
            <a:chOff x="-3123636" y="1676399"/>
            <a:chExt cx="460452" cy="457865"/>
          </a:xfrm>
        </p:grpSpPr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-3123636" y="1676399"/>
              <a:ext cx="460452" cy="457865"/>
              <a:chOff x="2161" y="696"/>
              <a:chExt cx="1360" cy="1356"/>
            </a:xfrm>
          </p:grpSpPr>
          <p:grpSp>
            <p:nvGrpSpPr>
              <p:cNvPr id="45" name="Group 6"/>
              <p:cNvGrpSpPr>
                <a:grpSpLocks/>
              </p:cNvGrpSpPr>
              <p:nvPr/>
            </p:nvGrpSpPr>
            <p:grpSpPr bwMode="auto">
              <a:xfrm>
                <a:off x="2161" y="696"/>
                <a:ext cx="1360" cy="1356"/>
                <a:chOff x="2508" y="1231"/>
                <a:chExt cx="1248" cy="1240"/>
              </a:xfrm>
            </p:grpSpPr>
            <p:sp>
              <p:nvSpPr>
                <p:cNvPr id="184" name="Oval 7"/>
                <p:cNvSpPr>
                  <a:spLocks noChangeArrowheads="1"/>
                </p:cNvSpPr>
                <p:nvPr/>
              </p:nvSpPr>
              <p:spPr bwMode="gray">
                <a:xfrm>
                  <a:off x="2508" y="1231"/>
                  <a:ext cx="1248" cy="1240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Oval 8"/>
                <p:cNvSpPr>
                  <a:spLocks noChangeArrowheads="1"/>
                </p:cNvSpPr>
                <p:nvPr/>
              </p:nvSpPr>
              <p:spPr bwMode="gray">
                <a:xfrm>
                  <a:off x="2541" y="1256"/>
                  <a:ext cx="1190" cy="11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2627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Oval 9"/>
                <p:cNvSpPr>
                  <a:spLocks noChangeArrowheads="1"/>
                </p:cNvSpPr>
                <p:nvPr/>
              </p:nvSpPr>
              <p:spPr bwMode="gray">
                <a:xfrm>
                  <a:off x="2590" y="1305"/>
                  <a:ext cx="1092" cy="1092"/>
                </a:xfrm>
                <a:prstGeom prst="ellipse">
                  <a:avLst/>
                </a:prstGeom>
                <a:solidFill>
                  <a:srgbClr val="808080">
                    <a:alpha val="25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Oval 10"/>
                <p:cNvSpPr>
                  <a:spLocks noChangeArrowheads="1"/>
                </p:cNvSpPr>
                <p:nvPr/>
              </p:nvSpPr>
              <p:spPr bwMode="gray">
                <a:xfrm>
                  <a:off x="2623" y="1330"/>
                  <a:ext cx="1026" cy="1026"/>
                </a:xfrm>
                <a:prstGeom prst="ellipse">
                  <a:avLst/>
                </a:prstGeom>
                <a:solidFill>
                  <a:srgbClr val="808080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Oval 11"/>
                <p:cNvSpPr>
                  <a:spLocks noChangeArrowheads="1"/>
                </p:cNvSpPr>
                <p:nvPr/>
              </p:nvSpPr>
              <p:spPr bwMode="gray">
                <a:xfrm>
                  <a:off x="2637" y="1346"/>
                  <a:ext cx="993" cy="9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36078"/>
                        <a:invGamma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3" name="Oval 12"/>
              <p:cNvSpPr>
                <a:spLocks noChangeArrowheads="1"/>
              </p:cNvSpPr>
              <p:nvPr/>
            </p:nvSpPr>
            <p:spPr bwMode="gray">
              <a:xfrm>
                <a:off x="2322" y="845"/>
                <a:ext cx="1054" cy="10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7763" dir="2700000" algn="ctr" rotWithShape="0">
                        <a:schemeClr val="tx2">
                          <a:alpha val="19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1" name="Rectangle 180"/>
            <p:cNvSpPr/>
            <p:nvPr/>
          </p:nvSpPr>
          <p:spPr>
            <a:xfrm>
              <a:off x="-3084780" y="1722566"/>
              <a:ext cx="369441" cy="410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349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2420888"/>
            <a:ext cx="4320480" cy="4032447"/>
          </a:xfrm>
        </p:spPr>
        <p:txBody>
          <a:bodyPr>
            <a:noAutofit/>
          </a:bodyPr>
          <a:lstStyle/>
          <a:p>
            <a:r>
              <a:rPr lang="th-TH" sz="2800" b="1" dirty="0" smtClean="0"/>
              <a:t>คนไทยเสียชีวิตทุกชั่วโมง สงกรานต์และปีใหม่ที่ผ่านมามีผู้เสียชีวิตเกิน </a:t>
            </a:r>
            <a:r>
              <a:rPr lang="en-US" sz="2800" b="1" dirty="0" smtClean="0"/>
              <a:t>500 </a:t>
            </a:r>
            <a:r>
              <a:rPr lang="th-TH" sz="2800" b="1" dirty="0" smtClean="0"/>
              <a:t>ราย แต่ก็ยังคิดเป็น </a:t>
            </a:r>
            <a:r>
              <a:rPr lang="en-US" sz="2800" b="1" dirty="0" smtClean="0"/>
              <a:t>4.5% </a:t>
            </a:r>
            <a:r>
              <a:rPr lang="th-TH" sz="2800" b="1" dirty="0" smtClean="0"/>
              <a:t>ของจำนวนผู้เสียชีวิตทั้งปี ซึ่งถือว่าน้อยมากเมื่อนำข้อมูลมาเทียบกัน </a:t>
            </a:r>
          </a:p>
          <a:p>
            <a:r>
              <a:rPr lang="th-TH" sz="2800" b="1" dirty="0" smtClean="0"/>
              <a:t>ประเทศไทยเสียชีวิตจากรถจักรยานยนต์สูงสุด ซึ่งเกิดกับกลุ่มผู้มีสภาวะเปราะบาง สูงสุดในโลก </a:t>
            </a:r>
            <a:r>
              <a:rPr lang="en-US" sz="2800" b="1" dirty="0" smtClean="0"/>
              <a:t>93%</a:t>
            </a:r>
          </a:p>
        </p:txBody>
      </p:sp>
      <p:pic>
        <p:nvPicPr>
          <p:cNvPr id="9" name="ตัวยึดภาพตัดปะ 8" descr="S__16285713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l="78452" t="16649" b="28648"/>
          <a:stretch>
            <a:fillRect/>
          </a:stretch>
        </p:blipFill>
        <p:spPr>
          <a:xfrm>
            <a:off x="395536" y="188640"/>
            <a:ext cx="1440160" cy="2016224"/>
          </a:xfrm>
        </p:spPr>
      </p:pic>
      <p:pic>
        <p:nvPicPr>
          <p:cNvPr id="44040" name="Picture 2" descr="C:\Users\Wittaya\Desktop\New folder (3)\1445914549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06" b="6027"/>
          <a:stretch>
            <a:fillRect/>
          </a:stretch>
        </p:blipFill>
        <p:spPr bwMode="auto">
          <a:xfrm>
            <a:off x="4644008" y="144016"/>
            <a:ext cx="4392488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7704" y="188640"/>
            <a:ext cx="30963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ทิศทางการทำงาน สอจร. </a:t>
            </a:r>
            <a:r>
              <a:rPr lang="en-US" b="1" dirty="0" smtClean="0"/>
              <a:t>7 </a:t>
            </a:r>
            <a:r>
              <a:rPr lang="th-TH" b="1" dirty="0" smtClean="0"/>
              <a:t>โดย นพ.วิทยา ชาติบัญชาชัย ประธาน สอจร.</a:t>
            </a:r>
            <a:endParaRPr lang="en-US" b="1" dirty="0" smtClean="0"/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41215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646</TotalTime>
  <Words>1194</Words>
  <Application>Microsoft Office PowerPoint</Application>
  <PresentationFormat>นำเสนอทางหน้าจอ 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เสมอภาค</vt:lpstr>
      <vt:lpstr>ภาพนิ่ง 1</vt:lpstr>
      <vt:lpstr>ภาพนิ่ง 2</vt:lpstr>
      <vt:lpstr>เสวนา “สานพลังภาคี เพื่อความปลอดภัยทางถนน”</vt:lpstr>
      <vt:lpstr>ภาพนิ่ง 4</vt:lpstr>
      <vt:lpstr>ภาพนิ่ง 5</vt:lpstr>
      <vt:lpstr>ภาพนิ่ง 6</vt:lpstr>
      <vt:lpstr>แนวทางการดำเนินการป้องกันและลดอุบัติเหตุทางถนนตลอดทั้งปี</vt:lpstr>
      <vt:lpstr>การปรับปรุงแก้ไขกฎหมาย</vt:lpstr>
      <vt:lpstr>ภาพนิ่ง 9</vt:lpstr>
      <vt:lpstr>ภาพนิ่ง 10</vt:lpstr>
      <vt:lpstr>ยุทธศาสตร์ การทำงาน สอจร.</vt:lpstr>
      <vt:lpstr>การป้องกันแก้ไขการบาดเจ็บ และเสียชีวิตจากการจราจรทางถนน นายแพทย์อนุรักษ์ อมรเพชรสถาพร สำนักสาธารณสุขฉุกเฉิน  </vt:lpstr>
      <vt:lpstr>ภาพนิ่ง 13</vt:lpstr>
      <vt:lpstr>บทเรียนความร่วมมือระดับจังหวัด และอำเภอ นพ.วิวัฒน์  ศีตมโนชญ์  รองประธาน สอจร.</vt:lpstr>
      <vt:lpstr>การแก้ปัญหากับแนวคิดสามเหลี่ยมเขยื้อนภูเขา</vt:lpstr>
      <vt:lpstr>เคลื่อนงานด้วย 5 ส. </vt:lpstr>
      <vt:lpstr>แบ่งกลุ่มย่อย…..รายภาค  จัดทำแผนความร่วมมือในการขับเคลื่อนงาน</vt:lpstr>
      <vt:lpstr>เรื่องเล่า….ครอบครัวล่มสลาย</vt:lpstr>
      <vt:lpstr>สรุป  สิ่งที่ได้เรียนรู้</vt:lpstr>
      <vt:lpstr>ภาพนิ่ง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เก็บตก…วันวาน</dc:title>
  <dc:creator>Corporate Edition</dc:creator>
  <cp:lastModifiedBy>Corporate Edition</cp:lastModifiedBy>
  <cp:revision>71</cp:revision>
  <dcterms:created xsi:type="dcterms:W3CDTF">2016-07-13T02:35:06Z</dcterms:created>
  <dcterms:modified xsi:type="dcterms:W3CDTF">2016-07-14T05:07:14Z</dcterms:modified>
</cp:coreProperties>
</file>